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rels" ContentType="application/vnd.openxmlformats-package.relationships+xml"/>
  <Default Extension="mp4" ContentType="video/mp4"/>
  <Default Extension="emf" ContentType="image/x-emf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3" r:id="rId2"/>
  </p:sldMasterIdLst>
  <p:notesMasterIdLst>
    <p:notesMasterId r:id="rId39"/>
  </p:notesMasterIdLst>
  <p:handoutMasterIdLst>
    <p:handoutMasterId r:id="rId40"/>
  </p:handoutMasterIdLst>
  <p:sldIdLst>
    <p:sldId id="295" r:id="rId3"/>
    <p:sldId id="258" r:id="rId4"/>
    <p:sldId id="301" r:id="rId5"/>
    <p:sldId id="259" r:id="rId6"/>
    <p:sldId id="260" r:id="rId7"/>
    <p:sldId id="261" r:id="rId8"/>
    <p:sldId id="262" r:id="rId9"/>
    <p:sldId id="303" r:id="rId10"/>
    <p:sldId id="298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94" r:id="rId21"/>
    <p:sldId id="274" r:id="rId22"/>
    <p:sldId id="302" r:id="rId23"/>
    <p:sldId id="276" r:id="rId24"/>
    <p:sldId id="277" r:id="rId25"/>
    <p:sldId id="278" r:id="rId26"/>
    <p:sldId id="279" r:id="rId27"/>
    <p:sldId id="280" r:id="rId28"/>
    <p:sldId id="286" r:id="rId29"/>
    <p:sldId id="287" r:id="rId30"/>
    <p:sldId id="288" r:id="rId31"/>
    <p:sldId id="289" r:id="rId32"/>
    <p:sldId id="290" r:id="rId33"/>
    <p:sldId id="291" r:id="rId34"/>
    <p:sldId id="292" r:id="rId35"/>
    <p:sldId id="281" r:id="rId36"/>
    <p:sldId id="297" r:id="rId37"/>
    <p:sldId id="293" r:id="rId38"/>
  </p:sldIdLst>
  <p:sldSz cx="10080625" cy="7559675"/>
  <p:notesSz cx="7772400" cy="10058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81" userDrawn="1">
          <p15:clr>
            <a:srgbClr val="A4A3A4"/>
          </p15:clr>
        </p15:guide>
        <p15:guide id="2" pos="317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A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826"/>
    <p:restoredTop sz="94749"/>
  </p:normalViewPr>
  <p:slideViewPr>
    <p:cSldViewPr snapToGrid="0" snapToObjects="1">
      <p:cViewPr>
        <p:scale>
          <a:sx n="95" d="100"/>
          <a:sy n="95" d="100"/>
        </p:scale>
        <p:origin x="2176" y="240"/>
      </p:cViewPr>
      <p:guideLst>
        <p:guide orient="horz" pos="2381"/>
        <p:guide pos="3175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notesMaster" Target="notesMasters/notesMaster1.xml"/><Relationship Id="rId40" Type="http://schemas.openxmlformats.org/officeDocument/2006/relationships/handoutMaster" Target="handoutMasters/handoutMaster1.xml"/><Relationship Id="rId41" Type="http://schemas.openxmlformats.org/officeDocument/2006/relationships/presProps" Target="presProps.xml"/><Relationship Id="rId42" Type="http://schemas.openxmlformats.org/officeDocument/2006/relationships/viewProps" Target="viewProps.xml"/><Relationship Id="rId43" Type="http://schemas.openxmlformats.org/officeDocument/2006/relationships/theme" Target="theme/theme1.xml"/><Relationship Id="rId44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oleObject" Target="file://localhost/Users/d066560/hari/GHP/Thesis%20Resources/Workbook1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Multiple Read - Partitioning Benefit Graph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Sheet1!$B$28</c:f>
              <c:strCache>
                <c:ptCount val="1"/>
                <c:pt idx="0">
                  <c:v>Default Partitioning</c:v>
                </c:pt>
              </c:strCache>
            </c:strRef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Sheet1!$A$29:$A$36</c:f>
              <c:numCache>
                <c:formatCode>General</c:formatCode>
                <c:ptCount val="8"/>
                <c:pt idx="0">
                  <c:v>0.0</c:v>
                </c:pt>
                <c:pt idx="1">
                  <c:v>1.0</c:v>
                </c:pt>
                <c:pt idx="2">
                  <c:v>2.0</c:v>
                </c:pt>
                <c:pt idx="3">
                  <c:v>3.0</c:v>
                </c:pt>
                <c:pt idx="4">
                  <c:v>4.0</c:v>
                </c:pt>
                <c:pt idx="5">
                  <c:v>5.0</c:v>
                </c:pt>
                <c:pt idx="6">
                  <c:v>6.0</c:v>
                </c:pt>
                <c:pt idx="7">
                  <c:v>7.0</c:v>
                </c:pt>
              </c:numCache>
            </c:numRef>
          </c:cat>
          <c:val>
            <c:numRef>
              <c:f>Sheet1!$B$29:$B$36</c:f>
              <c:numCache>
                <c:formatCode>General</c:formatCode>
                <c:ptCount val="8"/>
                <c:pt idx="0">
                  <c:v>15.0</c:v>
                </c:pt>
                <c:pt idx="1">
                  <c:v>17.0</c:v>
                </c:pt>
                <c:pt idx="2">
                  <c:v>19.0</c:v>
                </c:pt>
                <c:pt idx="3">
                  <c:v>21.0</c:v>
                </c:pt>
                <c:pt idx="4">
                  <c:v>23.0</c:v>
                </c:pt>
                <c:pt idx="5">
                  <c:v>25.0</c:v>
                </c:pt>
                <c:pt idx="6">
                  <c:v>27.0</c:v>
                </c:pt>
                <c:pt idx="7">
                  <c:v>29.0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Sheet1!$C$28</c:f>
              <c:strCache>
                <c:ptCount val="1"/>
                <c:pt idx="0">
                  <c:v>GHP Optimized Partitioning</c:v>
                </c:pt>
              </c:strCache>
            </c:strRef>
          </c:tx>
          <c:spPr>
            <a:ln w="34925" cap="rnd">
              <a:solidFill>
                <a:schemeClr val="accent2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numFmt formatCode="#,##0.00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Sheet1!$A$29:$A$36</c:f>
              <c:numCache>
                <c:formatCode>General</c:formatCode>
                <c:ptCount val="8"/>
                <c:pt idx="0">
                  <c:v>0.0</c:v>
                </c:pt>
                <c:pt idx="1">
                  <c:v>1.0</c:v>
                </c:pt>
                <c:pt idx="2">
                  <c:v>2.0</c:v>
                </c:pt>
                <c:pt idx="3">
                  <c:v>3.0</c:v>
                </c:pt>
                <c:pt idx="4">
                  <c:v>4.0</c:v>
                </c:pt>
                <c:pt idx="5">
                  <c:v>5.0</c:v>
                </c:pt>
                <c:pt idx="6">
                  <c:v>6.0</c:v>
                </c:pt>
                <c:pt idx="7">
                  <c:v>7.0</c:v>
                </c:pt>
              </c:numCache>
            </c:numRef>
          </c:cat>
          <c:val>
            <c:numRef>
              <c:f>Sheet1!$C$29:$C$36</c:f>
              <c:numCache>
                <c:formatCode>0,000;[Red]0,000</c:formatCode>
                <c:ptCount val="8"/>
                <c:pt idx="0" formatCode="General">
                  <c:v>24.0</c:v>
                </c:pt>
                <c:pt idx="1">
                  <c:v>24.012</c:v>
                </c:pt>
                <c:pt idx="2">
                  <c:v>24.024</c:v>
                </c:pt>
                <c:pt idx="3">
                  <c:v>24.036</c:v>
                </c:pt>
                <c:pt idx="4">
                  <c:v>24.048</c:v>
                </c:pt>
                <c:pt idx="5">
                  <c:v>24.06</c:v>
                </c:pt>
                <c:pt idx="6">
                  <c:v>24.072</c:v>
                </c:pt>
                <c:pt idx="7">
                  <c:v>24.084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2140088816"/>
        <c:axId val="-2140082544"/>
      </c:lineChart>
      <c:catAx>
        <c:axId val="-2140088816"/>
        <c:scaling>
          <c:orientation val="minMax"/>
        </c:scaling>
        <c:delete val="0"/>
        <c:axPos val="b"/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Number of Reads after partitioning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140082544"/>
        <c:crosses val="autoZero"/>
        <c:auto val="1"/>
        <c:lblAlgn val="ctr"/>
        <c:lblOffset val="100"/>
        <c:noMultiLvlLbl val="0"/>
      </c:catAx>
      <c:valAx>
        <c:axId val="-2140082544"/>
        <c:scaling>
          <c:orientation val="minMax"/>
          <c:min val="14.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Cummulative Time in seconds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140088816"/>
        <c:crosses val="autoZero"/>
        <c:crossBetween val="between"/>
        <c:majorUnit val="2.0"/>
        <c:minorUnit val="0.2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4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US" sz="1400" b="0" i="0" u="none" strike="noStrike" kern="1200" cap="none">
              <a:ln>
                <a:noFill/>
              </a:ln>
              <a:latin typeface="Liberation Sans" pitchFamily="18"/>
              <a:ea typeface="WenQuanYi Zen Hei" pitchFamily="2"/>
              <a:cs typeface="Lohit Devanagari" pitchFamily="2"/>
            </a:endParaRPr>
          </a:p>
        </p:txBody>
      </p:sp>
      <p:sp>
        <p:nvSpPr>
          <p:cNvPr id="7" name="Date Placeholder 6"/>
          <p:cNvSpPr txBox="1">
            <a:spLocks noGrp="1"/>
          </p:cNvSpPr>
          <p:nvPr>
            <p:ph type="dt" sz="quarter" idx="1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noAutofit/>
          </a:bodyPr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US" sz="1400" b="0" i="0" u="none" strike="noStrike" kern="1200" cap="none">
              <a:ln>
                <a:noFill/>
              </a:ln>
              <a:latin typeface="Liberation Sans" pitchFamily="18"/>
              <a:ea typeface="WenQuanYi Zen Hei" pitchFamily="2"/>
              <a:cs typeface="Lohit Devanagari" pitchFamily="2"/>
            </a:endParaRPr>
          </a:p>
        </p:txBody>
      </p:sp>
      <p:sp>
        <p:nvSpPr>
          <p:cNvPr id="8" name="Footer Placeholder 7"/>
          <p:cNvSpPr txBox="1">
            <a:spLocks noGrp="1"/>
          </p:cNvSpPr>
          <p:nvPr>
            <p:ph type="ftr" sz="quarter" idx="2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b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US" sz="1400" b="0" i="0" u="none" strike="noStrike" kern="1200" cap="none">
              <a:ln>
                <a:noFill/>
              </a:ln>
              <a:latin typeface="Liberation Sans" pitchFamily="18"/>
              <a:ea typeface="WenQuanYi Zen Hei" pitchFamily="2"/>
              <a:cs typeface="Lohit Devanagari" pitchFamily="2"/>
            </a:endParaRPr>
          </a:p>
        </p:txBody>
      </p:sp>
      <p:sp>
        <p:nvSpPr>
          <p:cNvPr id="9" name="Slide Number Placeholder 8"/>
          <p:cNvSpPr txBox="1">
            <a:spLocks noGrp="1"/>
          </p:cNvSpPr>
          <p:nvPr>
            <p:ph type="sldNum" sz="quarter" idx="3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b" anchorCtr="0" compatLnSpc="0">
            <a:noAutofit/>
          </a:bodyPr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fld id="{9893C835-184D-4F68-A58D-33D799881010}" type="slidenum">
              <a:t>‹#›</a:t>
            </a:fld>
            <a:endParaRPr lang="en-US" sz="1400" b="0" i="0" u="none" strike="noStrike" kern="1200" cap="none">
              <a:ln>
                <a:noFill/>
              </a:ln>
              <a:latin typeface="Liberation Sans" pitchFamily="18"/>
              <a:ea typeface="WenQuanYi Zen Hei" pitchFamily="2"/>
              <a:cs typeface="Lohit Devanagari" pitchFamily="2"/>
            </a:endParaRPr>
          </a:p>
        </p:txBody>
      </p:sp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402138" y="0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68C0B9-5828-49D0-9510-C3818BC2F45F}" type="datetimeFigureOut">
              <a:rPr lang="en-US"/>
              <a:t>7/13/16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553575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402138" y="9553575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43D445-EDD3-4869-B256-9840550AB10A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7532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402138" y="0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9A1D3A-751A-42CE-9D9B-2095CF0FCE35}" type="datetimeFigureOut">
              <a:rPr lang="en-US"/>
              <a:t>7/13/16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624013" y="1257300"/>
            <a:ext cx="4524375" cy="339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77875" y="4840288"/>
            <a:ext cx="6216650" cy="39608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Slide Image Placeholder 7"/>
          <p:cNvSpPr>
            <a:spLocks noGrp="1" noRot="1" noChangeAspect="1"/>
          </p:cNvSpPr>
          <p:nvPr>
            <p:ph type="sldImg" idx="2"/>
          </p:nvPr>
        </p:nvSpPr>
        <p:spPr>
          <a:xfrm>
            <a:off x="1371599" y="764280"/>
            <a:ext cx="5028480" cy="3771360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9" name="Notes Placeholder 8"/>
          <p:cNvSpPr txBox="1">
            <a:spLocks noGrp="1"/>
          </p:cNvSpPr>
          <p:nvPr>
            <p:ph type="body" sz="quarter" idx="3"/>
          </p:nvPr>
        </p:nvSpPr>
        <p:spPr>
          <a:xfrm>
            <a:off x="777239" y="4777560"/>
            <a:ext cx="6217560" cy="45259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" name="Header Placeholder 9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rtl="0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11" name="Date Placeholder 10"/>
          <p:cNvSpPr txBox="1">
            <a:spLocks noGrp="1"/>
          </p:cNvSpPr>
          <p:nvPr>
            <p:ph type="dt" idx="1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algn="r" rtl="0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12" name="Footer Placeholder 11"/>
          <p:cNvSpPr txBox="1">
            <a:spLocks noGrp="1"/>
          </p:cNvSpPr>
          <p:nvPr>
            <p:ph type="ftr" sz="quarter" idx="4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>
            <a:lvl1pPr lvl="0" rtl="0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13" name="Slide Number Placeholder 12"/>
          <p:cNvSpPr txBox="1">
            <a:spLocks noGrp="1"/>
          </p:cNvSpPr>
          <p:nvPr>
            <p:ph type="sldNum" sz="quarter" idx="5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>
            <a:lvl1pPr lvl="0" algn="r" rtl="0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fld id="{D13EC72F-42BA-4FFB-B8B6-A1BF1EBEE4F6}" type="slidenum">
              <a:t>‹#›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553575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402138" y="9553575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160FB0-13F8-498D-851F-8D5E395B4F6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7920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216000" marR="0" indent="-216000" rtl="0" hangingPunct="0">
      <a:tabLst/>
      <a:defRPr lang="en-US" sz="2000" b="0" i="0" u="none" strike="noStrike" kern="1200" cap="none">
        <a:ln>
          <a:noFill/>
        </a:ln>
        <a:latin typeface="Liberation Sans" pitchFamily="18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923925"/>
            <a:ext cx="4095750" cy="30718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E44E46ED-93E2-5B41-9C5D-E82A15D81CB0}" type="datetime4">
              <a:rPr lang="de-DE" smtClean="0"/>
              <a:t>13. July 2016</a:t>
            </a:fld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smtClean="0"/>
              <a:t>|  </a:t>
            </a:r>
            <a:fld id="{C36AA9A4-5D0B-4134-89A6-D8B9DAA4F25C}" type="slidenum">
              <a:rPr lang="de-DE" smtClean="0"/>
              <a:pPr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589088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2"/>
          <p:cNvSpPr txBox="1">
            <a:spLocks noGrp="1"/>
          </p:cNvSpPr>
          <p:nvPr/>
        </p:nvSpPr>
        <p:spPr>
          <a:xfrm>
            <a:off x="4402138" y="0"/>
            <a:ext cx="3368675" cy="504825"/>
          </a:xfrm>
          <a:prstGeom prst="rect">
            <a:avLst/>
          </a:prstGeom>
          <a:noFill/>
        </p:spPr>
        <p:txBody>
          <a:bodyPr vert="horz" lIns="91440" tIns="45720" rIns="91440" bIns="45720"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B9A1D3A-751A-42CE-9D9B-2095CF0FCE35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7/13/16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Slide Number Placeholder 12"/>
          <p:cNvSpPr txBox="1">
            <a:spLocks noGrp="1"/>
          </p:cNvSpPr>
          <p:nvPr/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E862136-900E-4F48-AF47-AEADA6E6DAFC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iberation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11" name="Slide Number Placeholder 6"/>
          <p:cNvSpPr txBox="1">
            <a:spLocks noGrp="1"/>
          </p:cNvSpPr>
          <p:nvPr/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CC77E24-4E54-41AE-89B1-D8E1C7CBA0E6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iberation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77239" y="4777560"/>
            <a:ext cx="6217560" cy="4525920"/>
          </a:xfrm>
          <a:noFill/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744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2"/>
          <p:cNvSpPr txBox="1">
            <a:spLocks noGrp="1"/>
          </p:cNvSpPr>
          <p:nvPr/>
        </p:nvSpPr>
        <p:spPr>
          <a:xfrm>
            <a:off x="4402138" y="0"/>
            <a:ext cx="3368675" cy="504825"/>
          </a:xfrm>
          <a:prstGeom prst="rect">
            <a:avLst/>
          </a:prstGeom>
          <a:noFill/>
        </p:spPr>
        <p:txBody>
          <a:bodyPr vert="horz" lIns="91440" tIns="45720" rIns="91440" bIns="45720"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B9A1D3A-751A-42CE-9D9B-2095CF0FCE35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7/13/16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Slide Number Placeholder 12"/>
          <p:cNvSpPr txBox="1">
            <a:spLocks noGrp="1"/>
          </p:cNvSpPr>
          <p:nvPr/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45D8518-D3A9-4F37-8971-0ED5259B135C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iberation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11" name="Slide Number Placeholder 6"/>
          <p:cNvSpPr txBox="1">
            <a:spLocks noGrp="1"/>
          </p:cNvSpPr>
          <p:nvPr/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F6DFCB-D6D0-4571-AC00-D1CB8BB6FCFE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iberation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77239" y="4777560"/>
            <a:ext cx="6217560" cy="4525920"/>
          </a:xfrm>
          <a:noFill/>
          <a:ln>
            <a:noFill/>
          </a:ln>
        </p:spPr>
        <p:txBody>
          <a:bodyPr lIns="0" tIns="0" rIns="0" bIns="0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53915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2"/>
          <p:cNvSpPr txBox="1">
            <a:spLocks noGrp="1"/>
          </p:cNvSpPr>
          <p:nvPr/>
        </p:nvSpPr>
        <p:spPr>
          <a:xfrm>
            <a:off x="4402138" y="0"/>
            <a:ext cx="3368675" cy="504825"/>
          </a:xfrm>
          <a:prstGeom prst="rect">
            <a:avLst/>
          </a:prstGeom>
          <a:noFill/>
        </p:spPr>
        <p:txBody>
          <a:bodyPr vert="horz" lIns="91440" tIns="45720" rIns="91440" bIns="45720"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B9A1D3A-751A-42CE-9D9B-2095CF0FCE35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7/13/16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Slide Number Placeholder 12"/>
          <p:cNvSpPr txBox="1">
            <a:spLocks noGrp="1"/>
          </p:cNvSpPr>
          <p:nvPr/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89662D-15D2-47BF-ACD0-2B7F37D3E3E1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iberation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11" name="Slide Number Placeholder 6"/>
          <p:cNvSpPr txBox="1">
            <a:spLocks noGrp="1"/>
          </p:cNvSpPr>
          <p:nvPr/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30FBE0-4E80-4C79-A4BE-DE40569F0163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iberation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77239" y="4777560"/>
            <a:ext cx="6217560" cy="4525920"/>
          </a:xfrm>
          <a:noFill/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4702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2"/>
          <p:cNvSpPr txBox="1">
            <a:spLocks noGrp="1"/>
          </p:cNvSpPr>
          <p:nvPr/>
        </p:nvSpPr>
        <p:spPr>
          <a:xfrm>
            <a:off x="4402138" y="0"/>
            <a:ext cx="3368675" cy="504825"/>
          </a:xfrm>
          <a:prstGeom prst="rect">
            <a:avLst/>
          </a:prstGeom>
          <a:noFill/>
        </p:spPr>
        <p:txBody>
          <a:bodyPr vert="horz" lIns="91440" tIns="45720" rIns="91440" bIns="45720"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B9A1D3A-751A-42CE-9D9B-2095CF0FCE35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7/13/16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Slide Number Placeholder 12"/>
          <p:cNvSpPr txBox="1">
            <a:spLocks noGrp="1"/>
          </p:cNvSpPr>
          <p:nvPr/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9E85630-E7FB-4A7B-A5C5-4572676A4FD7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iberation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11" name="Slide Number Placeholder 6"/>
          <p:cNvSpPr txBox="1">
            <a:spLocks noGrp="1"/>
          </p:cNvSpPr>
          <p:nvPr/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943AD47-D7F5-4B34-841D-4619F5F5B526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iberation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77239" y="4777560"/>
            <a:ext cx="6217560" cy="4525920"/>
          </a:xfrm>
          <a:noFill/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2944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2"/>
          <p:cNvSpPr txBox="1">
            <a:spLocks noGrp="1"/>
          </p:cNvSpPr>
          <p:nvPr/>
        </p:nvSpPr>
        <p:spPr>
          <a:xfrm>
            <a:off x="4402138" y="0"/>
            <a:ext cx="3368675" cy="504825"/>
          </a:xfrm>
          <a:prstGeom prst="rect">
            <a:avLst/>
          </a:prstGeom>
          <a:noFill/>
        </p:spPr>
        <p:txBody>
          <a:bodyPr vert="horz" lIns="91440" tIns="45720" rIns="91440" bIns="45720"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B9A1D3A-751A-42CE-9D9B-2095CF0FCE35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7/13/16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Slide Number Placeholder 12"/>
          <p:cNvSpPr txBox="1">
            <a:spLocks noGrp="1"/>
          </p:cNvSpPr>
          <p:nvPr/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4B061BA-BF78-489C-9383-3D048BC75175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iberation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11" name="Slide Number Placeholder 6"/>
          <p:cNvSpPr txBox="1">
            <a:spLocks noGrp="1"/>
          </p:cNvSpPr>
          <p:nvPr/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A43F56B-5809-4172-8524-1AE35816F1FE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iberation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77239" y="4777560"/>
            <a:ext cx="6217560" cy="4525920"/>
          </a:xfrm>
          <a:noFill/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2106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2"/>
          <p:cNvSpPr txBox="1">
            <a:spLocks noGrp="1"/>
          </p:cNvSpPr>
          <p:nvPr/>
        </p:nvSpPr>
        <p:spPr>
          <a:xfrm>
            <a:off x="4402138" y="0"/>
            <a:ext cx="3368675" cy="504825"/>
          </a:xfrm>
          <a:prstGeom prst="rect">
            <a:avLst/>
          </a:prstGeom>
          <a:noFill/>
        </p:spPr>
        <p:txBody>
          <a:bodyPr vert="horz" lIns="91440" tIns="45720" rIns="91440" bIns="45720"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B9A1D3A-751A-42CE-9D9B-2095CF0FCE35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7/13/16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Slide Number Placeholder 12"/>
          <p:cNvSpPr txBox="1">
            <a:spLocks noGrp="1"/>
          </p:cNvSpPr>
          <p:nvPr/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C8863D-50F9-454D-A76D-FC02961D1AF0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iberation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11" name="Slide Number Placeholder 6"/>
          <p:cNvSpPr txBox="1">
            <a:spLocks noGrp="1"/>
          </p:cNvSpPr>
          <p:nvPr/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BC2A45-C870-4F22-B0F2-5EED9D8610B0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iberation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77239" y="4777560"/>
            <a:ext cx="6217560" cy="4525920"/>
          </a:xfrm>
          <a:noFill/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9359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2"/>
          <p:cNvSpPr txBox="1">
            <a:spLocks noGrp="1"/>
          </p:cNvSpPr>
          <p:nvPr/>
        </p:nvSpPr>
        <p:spPr>
          <a:xfrm>
            <a:off x="4402138" y="0"/>
            <a:ext cx="3368675" cy="504825"/>
          </a:xfrm>
          <a:prstGeom prst="rect">
            <a:avLst/>
          </a:prstGeom>
          <a:noFill/>
        </p:spPr>
        <p:txBody>
          <a:bodyPr vert="horz" lIns="91440" tIns="45720" rIns="91440" bIns="45720"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B9A1D3A-751A-42CE-9D9B-2095CF0FCE35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7/13/16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Slide Number Placeholder 12"/>
          <p:cNvSpPr txBox="1">
            <a:spLocks noGrp="1"/>
          </p:cNvSpPr>
          <p:nvPr/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26A51EE-4799-41E0-AE82-5657C4EC801A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iberation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11" name="Slide Number Placeholder 6"/>
          <p:cNvSpPr txBox="1">
            <a:spLocks noGrp="1"/>
          </p:cNvSpPr>
          <p:nvPr/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C3D1CAB-2926-40F3-A6F0-FB293E773964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iberation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77239" y="4777560"/>
            <a:ext cx="6217560" cy="4525920"/>
          </a:xfrm>
          <a:noFill/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315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2"/>
          <p:cNvSpPr txBox="1">
            <a:spLocks noGrp="1"/>
          </p:cNvSpPr>
          <p:nvPr/>
        </p:nvSpPr>
        <p:spPr>
          <a:xfrm>
            <a:off x="4402138" y="0"/>
            <a:ext cx="3368675" cy="504825"/>
          </a:xfrm>
          <a:prstGeom prst="rect">
            <a:avLst/>
          </a:prstGeom>
          <a:noFill/>
        </p:spPr>
        <p:txBody>
          <a:bodyPr vert="horz" lIns="91440" tIns="45720" rIns="91440" bIns="45720"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B9A1D3A-751A-42CE-9D9B-2095CF0FCE35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7/13/16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Slide Number Placeholder 12"/>
          <p:cNvSpPr txBox="1">
            <a:spLocks noGrp="1"/>
          </p:cNvSpPr>
          <p:nvPr/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B26D28-855C-4E0E-B244-279F1AC78125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iberation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11" name="Slide Number Placeholder 6"/>
          <p:cNvSpPr txBox="1">
            <a:spLocks noGrp="1"/>
          </p:cNvSpPr>
          <p:nvPr/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264864-726F-4D98-84A5-5E5DFF4D46C5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iberation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77239" y="4777560"/>
            <a:ext cx="6217560" cy="4525920"/>
          </a:xfrm>
          <a:noFill/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156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2"/>
          <p:cNvSpPr txBox="1">
            <a:spLocks noGrp="1"/>
          </p:cNvSpPr>
          <p:nvPr/>
        </p:nvSpPr>
        <p:spPr>
          <a:xfrm>
            <a:off x="4402138" y="0"/>
            <a:ext cx="3368675" cy="504825"/>
          </a:xfrm>
          <a:prstGeom prst="rect">
            <a:avLst/>
          </a:prstGeom>
          <a:noFill/>
        </p:spPr>
        <p:txBody>
          <a:bodyPr vert="horz" lIns="91440" tIns="45720" rIns="91440" bIns="45720"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B9A1D3A-751A-42CE-9D9B-2095CF0FCE35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7/13/16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Slide Number Placeholder 12"/>
          <p:cNvSpPr txBox="1">
            <a:spLocks noGrp="1"/>
          </p:cNvSpPr>
          <p:nvPr/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4C8AC4-84BE-4A45-9BF7-09A46921BE60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iberation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11" name="Slide Number Placeholder 6"/>
          <p:cNvSpPr txBox="1">
            <a:spLocks noGrp="1"/>
          </p:cNvSpPr>
          <p:nvPr/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47C5CC-7122-472B-9767-13DD5D15E0B4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iberation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77239" y="4777560"/>
            <a:ext cx="6217560" cy="4525920"/>
          </a:xfrm>
          <a:noFill/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540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2"/>
          <p:cNvSpPr txBox="1">
            <a:spLocks noGrp="1"/>
          </p:cNvSpPr>
          <p:nvPr/>
        </p:nvSpPr>
        <p:spPr>
          <a:xfrm>
            <a:off x="4402138" y="0"/>
            <a:ext cx="3368675" cy="504825"/>
          </a:xfrm>
          <a:prstGeom prst="rect">
            <a:avLst/>
          </a:prstGeom>
          <a:noFill/>
        </p:spPr>
        <p:txBody>
          <a:bodyPr vert="horz" lIns="91440" tIns="45720" rIns="91440" bIns="45720"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B9A1D3A-751A-42CE-9D9B-2095CF0FCE35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7/13/16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Slide Number Placeholder 12"/>
          <p:cNvSpPr txBox="1">
            <a:spLocks noGrp="1"/>
          </p:cNvSpPr>
          <p:nvPr/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FC62CE4-56F7-485A-BA85-0ADCDC5CAAB1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iberation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11" name="Slide Number Placeholder 6"/>
          <p:cNvSpPr txBox="1">
            <a:spLocks noGrp="1"/>
          </p:cNvSpPr>
          <p:nvPr/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56D85C-A3F3-4E79-8824-03E4685BE1C9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iberation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77239" y="4777560"/>
            <a:ext cx="6217560" cy="4525920"/>
          </a:xfrm>
          <a:noFill/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8376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2"/>
          <p:cNvSpPr txBox="1">
            <a:spLocks noGrp="1"/>
          </p:cNvSpPr>
          <p:nvPr/>
        </p:nvSpPr>
        <p:spPr>
          <a:xfrm>
            <a:off x="4402138" y="0"/>
            <a:ext cx="3368675" cy="504825"/>
          </a:xfrm>
          <a:prstGeom prst="rect">
            <a:avLst/>
          </a:prstGeom>
          <a:noFill/>
        </p:spPr>
        <p:txBody>
          <a:bodyPr vert="horz" lIns="91440" tIns="45720" rIns="91440" bIns="45720"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B9A1D3A-751A-42CE-9D9B-2095CF0FCE35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7/13/16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Slide Number Placeholder 12"/>
          <p:cNvSpPr txBox="1">
            <a:spLocks noGrp="1"/>
          </p:cNvSpPr>
          <p:nvPr/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36F318-4D90-4346-B0B8-8A569E9A061F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iberation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11" name="Slide Number Placeholder 6"/>
          <p:cNvSpPr txBox="1">
            <a:spLocks noGrp="1"/>
          </p:cNvSpPr>
          <p:nvPr/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86E7E1-BBD5-4EBD-83F1-F43E997FC2C5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iberation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77239" y="4777560"/>
            <a:ext cx="6217560" cy="4525920"/>
          </a:xfrm>
          <a:noFill/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0440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2"/>
          <p:cNvSpPr txBox="1">
            <a:spLocks noGrp="1"/>
          </p:cNvSpPr>
          <p:nvPr/>
        </p:nvSpPr>
        <p:spPr>
          <a:xfrm>
            <a:off x="4402138" y="0"/>
            <a:ext cx="3368675" cy="504825"/>
          </a:xfrm>
          <a:prstGeom prst="rect">
            <a:avLst/>
          </a:prstGeom>
          <a:noFill/>
        </p:spPr>
        <p:txBody>
          <a:bodyPr vert="horz" lIns="91440" tIns="45720" rIns="91440" bIns="45720"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B9A1D3A-751A-42CE-9D9B-2095CF0FCE35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7/13/16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Slide Number Placeholder 12"/>
          <p:cNvSpPr txBox="1">
            <a:spLocks noGrp="1"/>
          </p:cNvSpPr>
          <p:nvPr/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976467-3230-49CA-83F2-4090A25B5A15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iberation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11" name="Slide Number Placeholder 6"/>
          <p:cNvSpPr txBox="1">
            <a:spLocks noGrp="1"/>
          </p:cNvSpPr>
          <p:nvPr/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49775AE-3F75-404D-928E-D09B26CCC4BE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iberation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77239" y="4777560"/>
            <a:ext cx="6217560" cy="4525920"/>
          </a:xfrm>
          <a:noFill/>
          <a:ln>
            <a:noFill/>
          </a:ln>
        </p:spPr>
        <p:txBody>
          <a:bodyPr lIns="0" tIns="0" rIns="0" bIns="0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5908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2"/>
          <p:cNvSpPr txBox="1">
            <a:spLocks noGrp="1"/>
          </p:cNvSpPr>
          <p:nvPr/>
        </p:nvSpPr>
        <p:spPr>
          <a:xfrm>
            <a:off x="4402138" y="0"/>
            <a:ext cx="3368675" cy="504825"/>
          </a:xfrm>
          <a:prstGeom prst="rect">
            <a:avLst/>
          </a:prstGeom>
          <a:noFill/>
        </p:spPr>
        <p:txBody>
          <a:bodyPr vert="horz" lIns="91440" tIns="45720" rIns="91440" bIns="45720"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B9A1D3A-751A-42CE-9D9B-2095CF0FCE35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7/13/16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Slide Number Placeholder 12"/>
          <p:cNvSpPr txBox="1">
            <a:spLocks noGrp="1"/>
          </p:cNvSpPr>
          <p:nvPr/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2944D9-F6DD-407E-A8EA-E0E3886A0EA9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iberation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11" name="Slide Number Placeholder 6"/>
          <p:cNvSpPr txBox="1">
            <a:spLocks noGrp="1"/>
          </p:cNvSpPr>
          <p:nvPr/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090F546-0A1B-4803-92E4-44754AD748F8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iberation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77239" y="4777560"/>
            <a:ext cx="6217560" cy="4525920"/>
          </a:xfrm>
          <a:noFill/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18198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2"/>
          <p:cNvSpPr txBox="1">
            <a:spLocks noGrp="1"/>
          </p:cNvSpPr>
          <p:nvPr/>
        </p:nvSpPr>
        <p:spPr>
          <a:xfrm>
            <a:off x="4402138" y="0"/>
            <a:ext cx="3368675" cy="504825"/>
          </a:xfrm>
          <a:prstGeom prst="rect">
            <a:avLst/>
          </a:prstGeom>
          <a:noFill/>
        </p:spPr>
        <p:txBody>
          <a:bodyPr vert="horz" lIns="91440" tIns="45720" rIns="91440" bIns="45720"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B9A1D3A-751A-42CE-9D9B-2095CF0FCE35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7/13/16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Slide Number Placeholder 12"/>
          <p:cNvSpPr txBox="1">
            <a:spLocks noGrp="1"/>
          </p:cNvSpPr>
          <p:nvPr/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0AC59A-C813-49CC-93AD-9F889A148D62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iberation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11" name="Slide Number Placeholder 6"/>
          <p:cNvSpPr txBox="1">
            <a:spLocks noGrp="1"/>
          </p:cNvSpPr>
          <p:nvPr/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0E3514-6DD2-4953-81AA-5046514DC44E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iberation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77239" y="4777560"/>
            <a:ext cx="6217560" cy="4525920"/>
          </a:xfrm>
          <a:noFill/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25146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2"/>
          <p:cNvSpPr txBox="1">
            <a:spLocks noGrp="1"/>
          </p:cNvSpPr>
          <p:nvPr/>
        </p:nvSpPr>
        <p:spPr>
          <a:xfrm>
            <a:off x="4402138" y="0"/>
            <a:ext cx="3368675" cy="504825"/>
          </a:xfrm>
          <a:prstGeom prst="rect">
            <a:avLst/>
          </a:prstGeom>
          <a:noFill/>
        </p:spPr>
        <p:txBody>
          <a:bodyPr vert="horz" lIns="91440" tIns="45720" rIns="91440" bIns="45720"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B9A1D3A-751A-42CE-9D9B-2095CF0FCE35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7/13/16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Slide Number Placeholder 12"/>
          <p:cNvSpPr txBox="1">
            <a:spLocks noGrp="1"/>
          </p:cNvSpPr>
          <p:nvPr/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78AD53F-1FE0-4EE4-A999-28186BEE1ED8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iberation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11" name="Slide Number Placeholder 6"/>
          <p:cNvSpPr txBox="1">
            <a:spLocks noGrp="1"/>
          </p:cNvSpPr>
          <p:nvPr/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940077-6BBD-47E0-80FC-9014A6BC0B56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iberation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77239" y="4777560"/>
            <a:ext cx="6217560" cy="4525920"/>
          </a:xfrm>
          <a:noFill/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44622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2"/>
          <p:cNvSpPr txBox="1">
            <a:spLocks noGrp="1"/>
          </p:cNvSpPr>
          <p:nvPr/>
        </p:nvSpPr>
        <p:spPr>
          <a:xfrm>
            <a:off x="4402138" y="0"/>
            <a:ext cx="3368675" cy="504825"/>
          </a:xfrm>
          <a:prstGeom prst="rect">
            <a:avLst/>
          </a:prstGeom>
          <a:noFill/>
        </p:spPr>
        <p:txBody>
          <a:bodyPr vert="horz" lIns="91440" tIns="45720" rIns="91440" bIns="45720"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B9A1D3A-751A-42CE-9D9B-2095CF0FCE35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7/13/16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Slide Number Placeholder 12"/>
          <p:cNvSpPr txBox="1">
            <a:spLocks noGrp="1"/>
          </p:cNvSpPr>
          <p:nvPr/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373B2A0-FA05-45BB-B218-60C33D26A2D7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iberation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11" name="Slide Number Placeholder 6"/>
          <p:cNvSpPr txBox="1">
            <a:spLocks noGrp="1"/>
          </p:cNvSpPr>
          <p:nvPr/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2C48F1-F29F-4C11-90AC-760F5B300011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iberation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77239" y="4777560"/>
            <a:ext cx="6217560" cy="4525920"/>
          </a:xfrm>
          <a:noFill/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80672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2"/>
          <p:cNvSpPr txBox="1">
            <a:spLocks noGrp="1"/>
          </p:cNvSpPr>
          <p:nvPr/>
        </p:nvSpPr>
        <p:spPr>
          <a:xfrm>
            <a:off x="4402138" y="0"/>
            <a:ext cx="3368675" cy="504825"/>
          </a:xfrm>
          <a:prstGeom prst="rect">
            <a:avLst/>
          </a:prstGeom>
          <a:noFill/>
        </p:spPr>
        <p:txBody>
          <a:bodyPr vert="horz" lIns="91440" tIns="45720" rIns="91440" bIns="45720"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B9A1D3A-751A-42CE-9D9B-2095CF0FCE35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7/13/16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Slide Number Placeholder 12"/>
          <p:cNvSpPr txBox="1">
            <a:spLocks noGrp="1"/>
          </p:cNvSpPr>
          <p:nvPr/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EA1BA1D-A5FB-4AF6-9F21-574E211D3B60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iberation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11" name="Slide Number Placeholder 6"/>
          <p:cNvSpPr txBox="1">
            <a:spLocks noGrp="1"/>
          </p:cNvSpPr>
          <p:nvPr/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CC3E278-9B97-4B4E-844A-29CAF1A8D64A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iberation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77239" y="4777560"/>
            <a:ext cx="6217560" cy="4525920"/>
          </a:xfrm>
          <a:noFill/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65387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D13EC72F-42BA-4FFB-B8B6-A1BF1EBEE4F6}" type="slidenum">
              <a:rPr lang="uk-UA" smtClean="0"/>
              <a:t>33</a:t>
            </a:fld>
            <a:endParaRPr lang="uk-U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C160FB0-13F8-498D-851F-8D5E395B4F64}" type="slidenum">
              <a:rPr lang="uk-UA" smtClean="0"/>
              <a:t>33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9321837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2"/>
          <p:cNvSpPr txBox="1">
            <a:spLocks noGrp="1"/>
          </p:cNvSpPr>
          <p:nvPr/>
        </p:nvSpPr>
        <p:spPr>
          <a:xfrm>
            <a:off x="4402138" y="0"/>
            <a:ext cx="3368675" cy="504825"/>
          </a:xfrm>
          <a:prstGeom prst="rect">
            <a:avLst/>
          </a:prstGeom>
          <a:noFill/>
        </p:spPr>
        <p:txBody>
          <a:bodyPr vert="horz" lIns="91440" tIns="45720" rIns="91440" bIns="45720"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B9A1D3A-751A-42CE-9D9B-2095CF0FCE35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7/13/16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Slide Number Placeholder 12"/>
          <p:cNvSpPr txBox="1">
            <a:spLocks noGrp="1"/>
          </p:cNvSpPr>
          <p:nvPr/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3C37F32-228A-4974-B537-8315A9249D06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iberation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11" name="Slide Number Placeholder 6"/>
          <p:cNvSpPr txBox="1">
            <a:spLocks noGrp="1"/>
          </p:cNvSpPr>
          <p:nvPr/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9443E5-ED97-4540-879C-A1CA2F7C8B53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iberation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77239" y="4777560"/>
            <a:ext cx="6217560" cy="4525920"/>
          </a:xfrm>
          <a:noFill/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52776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2"/>
          <p:cNvSpPr txBox="1">
            <a:spLocks noGrp="1"/>
          </p:cNvSpPr>
          <p:nvPr/>
        </p:nvSpPr>
        <p:spPr>
          <a:xfrm>
            <a:off x="4402138" y="0"/>
            <a:ext cx="3368675" cy="504825"/>
          </a:xfrm>
          <a:prstGeom prst="rect">
            <a:avLst/>
          </a:prstGeom>
          <a:noFill/>
        </p:spPr>
        <p:txBody>
          <a:bodyPr vert="horz" lIns="91440" tIns="45720" rIns="91440" bIns="45720"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B9A1D3A-751A-42CE-9D9B-2095CF0FCE35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7/13/16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Slide Number Placeholder 12"/>
          <p:cNvSpPr txBox="1">
            <a:spLocks noGrp="1"/>
          </p:cNvSpPr>
          <p:nvPr/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3C37F32-228A-4974-B537-8315A9249D06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iberation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11" name="Slide Number Placeholder 6"/>
          <p:cNvSpPr txBox="1">
            <a:spLocks noGrp="1"/>
          </p:cNvSpPr>
          <p:nvPr/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9443E5-ED97-4540-879C-A1CA2F7C8B53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iberation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77239" y="4777560"/>
            <a:ext cx="6217560" cy="4525920"/>
          </a:xfrm>
          <a:noFill/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4267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2"/>
          <p:cNvSpPr txBox="1">
            <a:spLocks noGrp="1"/>
          </p:cNvSpPr>
          <p:nvPr/>
        </p:nvSpPr>
        <p:spPr>
          <a:xfrm>
            <a:off x="4402138" y="0"/>
            <a:ext cx="3368675" cy="504825"/>
          </a:xfrm>
          <a:prstGeom prst="rect">
            <a:avLst/>
          </a:prstGeom>
          <a:noFill/>
        </p:spPr>
        <p:txBody>
          <a:bodyPr vert="horz" lIns="91440" tIns="45720" rIns="91440" bIns="45720"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B9A1D3A-751A-42CE-9D9B-2095CF0FCE35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7/13/16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Slide Number Placeholder 12"/>
          <p:cNvSpPr txBox="1">
            <a:spLocks noGrp="1"/>
          </p:cNvSpPr>
          <p:nvPr/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36F318-4D90-4346-B0B8-8A569E9A061F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iberation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11" name="Slide Number Placeholder 6"/>
          <p:cNvSpPr txBox="1">
            <a:spLocks noGrp="1"/>
          </p:cNvSpPr>
          <p:nvPr/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86E7E1-BBD5-4EBD-83F1-F43E997FC2C5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iberation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77239" y="4777560"/>
            <a:ext cx="6217560" cy="4525920"/>
          </a:xfrm>
          <a:noFill/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6756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2"/>
          <p:cNvSpPr txBox="1">
            <a:spLocks noGrp="1"/>
          </p:cNvSpPr>
          <p:nvPr/>
        </p:nvSpPr>
        <p:spPr>
          <a:xfrm>
            <a:off x="4402138" y="0"/>
            <a:ext cx="3368675" cy="504825"/>
          </a:xfrm>
          <a:prstGeom prst="rect">
            <a:avLst/>
          </a:prstGeom>
          <a:noFill/>
        </p:spPr>
        <p:txBody>
          <a:bodyPr vert="horz" lIns="91440" tIns="45720" rIns="91440" bIns="45720"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B9A1D3A-751A-42CE-9D9B-2095CF0FCE35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7/13/16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Slide Number Placeholder 12"/>
          <p:cNvSpPr txBox="1">
            <a:spLocks noGrp="1"/>
          </p:cNvSpPr>
          <p:nvPr/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8FB7C71-D590-485C-9D0C-161C77647C2F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iberation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11" name="Slide Number Placeholder 6"/>
          <p:cNvSpPr txBox="1">
            <a:spLocks noGrp="1"/>
          </p:cNvSpPr>
          <p:nvPr/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BFFBA8A-85A9-4136-8FD1-EC815A388887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iberation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77239" y="4777560"/>
            <a:ext cx="6217560" cy="4525920"/>
          </a:xfrm>
          <a:noFill/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791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2"/>
          <p:cNvSpPr txBox="1">
            <a:spLocks noGrp="1"/>
          </p:cNvSpPr>
          <p:nvPr/>
        </p:nvSpPr>
        <p:spPr>
          <a:xfrm>
            <a:off x="4402138" y="0"/>
            <a:ext cx="3368675" cy="504825"/>
          </a:xfrm>
          <a:prstGeom prst="rect">
            <a:avLst/>
          </a:prstGeom>
          <a:noFill/>
        </p:spPr>
        <p:txBody>
          <a:bodyPr vert="horz" lIns="91440" tIns="45720" rIns="91440" bIns="45720"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B9A1D3A-751A-42CE-9D9B-2095CF0FCE35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7/13/16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Slide Number Placeholder 12"/>
          <p:cNvSpPr txBox="1">
            <a:spLocks noGrp="1"/>
          </p:cNvSpPr>
          <p:nvPr/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2B62BA-259D-468C-9B09-3B73B9FEB72A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iberation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11" name="Slide Number Placeholder 6"/>
          <p:cNvSpPr txBox="1">
            <a:spLocks noGrp="1"/>
          </p:cNvSpPr>
          <p:nvPr/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35D7E6C-E735-4D88-B3B8-D624AEE0E313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iberation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77239" y="4777560"/>
            <a:ext cx="6217560" cy="4525920"/>
          </a:xfrm>
          <a:noFill/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3584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2"/>
          <p:cNvSpPr txBox="1">
            <a:spLocks noGrp="1"/>
          </p:cNvSpPr>
          <p:nvPr/>
        </p:nvSpPr>
        <p:spPr>
          <a:xfrm>
            <a:off x="4402138" y="0"/>
            <a:ext cx="3368675" cy="504825"/>
          </a:xfrm>
          <a:prstGeom prst="rect">
            <a:avLst/>
          </a:prstGeom>
          <a:noFill/>
        </p:spPr>
        <p:txBody>
          <a:bodyPr vert="horz" lIns="91440" tIns="45720" rIns="91440" bIns="45720"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B9A1D3A-751A-42CE-9D9B-2095CF0FCE35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7/13/16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Slide Number Placeholder 12"/>
          <p:cNvSpPr txBox="1">
            <a:spLocks noGrp="1"/>
          </p:cNvSpPr>
          <p:nvPr/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E47619-AFED-4FB6-A63F-8EBFD1988E46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iberation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11" name="Slide Number Placeholder 6"/>
          <p:cNvSpPr txBox="1">
            <a:spLocks noGrp="1"/>
          </p:cNvSpPr>
          <p:nvPr/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03F8B5-E53F-4BA1-82E0-5D2F956DFC8F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iberation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77239" y="4777560"/>
            <a:ext cx="6217560" cy="4525920"/>
          </a:xfrm>
          <a:noFill/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5558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2"/>
          <p:cNvSpPr txBox="1">
            <a:spLocks noGrp="1"/>
          </p:cNvSpPr>
          <p:nvPr/>
        </p:nvSpPr>
        <p:spPr>
          <a:xfrm>
            <a:off x="4402138" y="0"/>
            <a:ext cx="3368675" cy="504825"/>
          </a:xfrm>
          <a:prstGeom prst="rect">
            <a:avLst/>
          </a:prstGeom>
          <a:noFill/>
        </p:spPr>
        <p:txBody>
          <a:bodyPr vert="horz" lIns="91440" tIns="45720" rIns="91440" bIns="45720"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B9A1D3A-751A-42CE-9D9B-2095CF0FCE35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7/13/16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Slide Number Placeholder 12"/>
          <p:cNvSpPr txBox="1">
            <a:spLocks noGrp="1"/>
          </p:cNvSpPr>
          <p:nvPr/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0CA2773-74F6-4BD2-B0A8-19E0649204EA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iberation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11" name="Slide Number Placeholder 6"/>
          <p:cNvSpPr txBox="1">
            <a:spLocks noGrp="1"/>
          </p:cNvSpPr>
          <p:nvPr/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2220481-9A9A-42D6-A93F-199D570F116F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iberation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77239" y="4777560"/>
            <a:ext cx="6217560" cy="4525920"/>
          </a:xfrm>
          <a:noFill/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3271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2"/>
          <p:cNvSpPr txBox="1">
            <a:spLocks noGrp="1"/>
          </p:cNvSpPr>
          <p:nvPr/>
        </p:nvSpPr>
        <p:spPr>
          <a:xfrm>
            <a:off x="4402138" y="0"/>
            <a:ext cx="3368675" cy="504825"/>
          </a:xfrm>
          <a:prstGeom prst="rect">
            <a:avLst/>
          </a:prstGeom>
          <a:noFill/>
        </p:spPr>
        <p:txBody>
          <a:bodyPr vert="horz" lIns="91440" tIns="45720" rIns="91440" bIns="45720"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B9A1D3A-751A-42CE-9D9B-2095CF0FCE35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7/13/16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Slide Number Placeholder 12"/>
          <p:cNvSpPr txBox="1">
            <a:spLocks noGrp="1"/>
          </p:cNvSpPr>
          <p:nvPr/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9B3F45-8D21-4EFC-AE6E-574C82359C32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iberation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11" name="Slide Number Placeholder 6"/>
          <p:cNvSpPr txBox="1">
            <a:spLocks noGrp="1"/>
          </p:cNvSpPr>
          <p:nvPr/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ACEDCD5-CABD-4CD7-A041-4AF6964DEFB7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iberation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77239" y="4777560"/>
            <a:ext cx="6217560" cy="4525920"/>
          </a:xfrm>
          <a:noFill/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7410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2"/>
          <p:cNvSpPr txBox="1">
            <a:spLocks noGrp="1"/>
          </p:cNvSpPr>
          <p:nvPr/>
        </p:nvSpPr>
        <p:spPr>
          <a:xfrm>
            <a:off x="4402138" y="0"/>
            <a:ext cx="3368675" cy="504825"/>
          </a:xfrm>
          <a:prstGeom prst="rect">
            <a:avLst/>
          </a:prstGeom>
          <a:noFill/>
        </p:spPr>
        <p:txBody>
          <a:bodyPr vert="horz" lIns="91440" tIns="45720" rIns="91440" bIns="45720"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B9A1D3A-751A-42CE-9D9B-2095CF0FCE35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7/13/16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Slide Number Placeholder 12"/>
          <p:cNvSpPr txBox="1">
            <a:spLocks noGrp="1"/>
          </p:cNvSpPr>
          <p:nvPr/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976467-3230-49CA-83F2-4090A25B5A15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iberation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11" name="Slide Number Placeholder 6"/>
          <p:cNvSpPr txBox="1">
            <a:spLocks noGrp="1"/>
          </p:cNvSpPr>
          <p:nvPr/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49775AE-3F75-404D-928E-D09B26CCC4BE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iberation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77239" y="4777560"/>
            <a:ext cx="6217560" cy="4525920"/>
          </a:xfrm>
          <a:noFill/>
          <a:ln>
            <a:noFill/>
          </a:ln>
        </p:spPr>
        <p:txBody>
          <a:bodyPr lIns="0" tIns="0" rIns="0" bIns="0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7098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0475" y="1236663"/>
            <a:ext cx="7559675" cy="2632075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0475" y="3970338"/>
            <a:ext cx="7559675" cy="18256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03999" y="6887160"/>
            <a:ext cx="2348280" cy="521280"/>
          </a:xfrm>
        </p:spPr>
        <p:txBody>
          <a:bodyPr/>
          <a:lstStyle/>
          <a:p>
            <a:pPr lvl="0"/>
            <a:fld id="{9E768627-9198-3D4D-842C-707B17A00356}" type="datetime1">
              <a:rPr lang="de-DE" smtClean="0"/>
              <a:t>13.07.16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447360" y="6887160"/>
            <a:ext cx="3195000" cy="521280"/>
          </a:xfrm>
        </p:spPr>
        <p:txBody>
          <a:bodyPr/>
          <a:lstStyle/>
          <a:p>
            <a:pPr lvl="0"/>
            <a:r>
              <a:rPr lang="en-US" smtClean="0"/>
              <a:t>Hariharan Gandhi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227360" y="6887160"/>
            <a:ext cx="2348280" cy="521280"/>
          </a:xfrm>
        </p:spPr>
        <p:txBody>
          <a:bodyPr/>
          <a:lstStyle/>
          <a:p>
            <a:pPr lvl="0"/>
            <a:fld id="{57240BC4-C1D3-48B0-B7B8-A76BEA608C7B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3440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999" y="301320"/>
            <a:ext cx="9071640" cy="126216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3999" y="1769040"/>
            <a:ext cx="9071640" cy="438444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03999" y="6887160"/>
            <a:ext cx="2348280" cy="521280"/>
          </a:xfrm>
        </p:spPr>
        <p:txBody>
          <a:bodyPr/>
          <a:lstStyle/>
          <a:p>
            <a:pPr lvl="0"/>
            <a:fld id="{C245C80D-FA0E-C042-B577-4FC16F3A8912}" type="datetime1">
              <a:rPr lang="de-DE" smtClean="0"/>
              <a:t>13.07.16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447360" y="6887160"/>
            <a:ext cx="3195000" cy="521280"/>
          </a:xfrm>
        </p:spPr>
        <p:txBody>
          <a:bodyPr/>
          <a:lstStyle/>
          <a:p>
            <a:pPr lvl="0"/>
            <a:r>
              <a:rPr lang="en-US" smtClean="0"/>
              <a:t>Hariharan Gandhi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227360" y="6887160"/>
            <a:ext cx="2348280" cy="521280"/>
          </a:xfrm>
        </p:spPr>
        <p:txBody>
          <a:bodyPr/>
          <a:lstStyle/>
          <a:p>
            <a:pPr lvl="0"/>
            <a:fld id="{84072C19-5491-4C2C-8695-B0FC73796A5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3824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08850" y="301625"/>
            <a:ext cx="226695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3238" y="301625"/>
            <a:ext cx="6653212" cy="58515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03999" y="6887160"/>
            <a:ext cx="2348280" cy="521280"/>
          </a:xfrm>
        </p:spPr>
        <p:txBody>
          <a:bodyPr/>
          <a:lstStyle/>
          <a:p>
            <a:pPr lvl="0"/>
            <a:fld id="{AEB1FE67-3D76-7F4D-8B97-A9FCCA473665}" type="datetime1">
              <a:rPr lang="de-DE" smtClean="0"/>
              <a:t>13.07.16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447360" y="6887160"/>
            <a:ext cx="3195000" cy="521280"/>
          </a:xfrm>
        </p:spPr>
        <p:txBody>
          <a:bodyPr/>
          <a:lstStyle/>
          <a:p>
            <a:pPr lvl="0"/>
            <a:r>
              <a:rPr lang="en-US" smtClean="0"/>
              <a:t>Hariharan Gandhi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227360" y="6887160"/>
            <a:ext cx="2348280" cy="521280"/>
          </a:xfrm>
        </p:spPr>
        <p:txBody>
          <a:bodyPr/>
          <a:lstStyle/>
          <a:p>
            <a:pPr lvl="0"/>
            <a:fld id="{39A89660-F1CA-45C5-B9F9-FE4E8F523AD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4097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ChangeArrowheads="1"/>
          </p:cNvSpPr>
          <p:nvPr/>
        </p:nvSpPr>
        <p:spPr bwMode="auto">
          <a:xfrm>
            <a:off x="276517" y="396839"/>
            <a:ext cx="9527591" cy="2510855"/>
          </a:xfrm>
          <a:prstGeom prst="rect">
            <a:avLst/>
          </a:prstGeom>
          <a:solidFill>
            <a:srgbClr val="005AA9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en-US" sz="1984" noProof="0"/>
          </a:p>
        </p:txBody>
      </p:sp>
      <p:sp>
        <p:nvSpPr>
          <p:cNvPr id="87044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395525" y="1597682"/>
            <a:ext cx="7322473" cy="1041205"/>
          </a:xfrm>
        </p:spPr>
        <p:txBody>
          <a:bodyPr lIns="0" tIns="0" rIns="0" bIns="0"/>
          <a:lstStyle>
            <a:lvl1pPr marL="0" indent="0">
              <a:spcBef>
                <a:spcPct val="0"/>
              </a:spcBef>
              <a:buFont typeface="Wingdings" pitchFamily="2" charset="2"/>
              <a:buNone/>
              <a:defRPr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 smtClean="0"/>
              <a:t>Click to edit Master subtitle style</a:t>
            </a:r>
            <a:endParaRPr lang="en-US" noProof="0"/>
          </a:p>
        </p:txBody>
      </p:sp>
      <p:sp>
        <p:nvSpPr>
          <p:cNvPr id="87048" name="Rectangle 8"/>
          <p:cNvSpPr>
            <a:spLocks noChangeArrowheads="1"/>
          </p:cNvSpPr>
          <p:nvPr/>
        </p:nvSpPr>
        <p:spPr bwMode="auto">
          <a:xfrm>
            <a:off x="276517" y="216991"/>
            <a:ext cx="9527591" cy="159244"/>
          </a:xfrm>
          <a:prstGeom prst="rect">
            <a:avLst/>
          </a:prstGeom>
          <a:solidFill>
            <a:srgbClr val="005AA9"/>
          </a:solidFill>
          <a:ln w="3175">
            <a:noFill/>
            <a:miter lim="800000"/>
            <a:headEnd/>
            <a:tailEnd/>
          </a:ln>
        </p:spPr>
        <p:txBody>
          <a:bodyPr/>
          <a:lstStyle/>
          <a:p>
            <a:endParaRPr lang="en-US" sz="1984" noProof="0"/>
          </a:p>
        </p:txBody>
      </p:sp>
      <p:pic>
        <p:nvPicPr>
          <p:cNvPr id="87049" name="Picture 9" descr="tud_logo"/>
          <p:cNvPicPr>
            <a:picLocks noChangeAspect="1" noChangeArrowheads="1"/>
          </p:cNvPicPr>
          <p:nvPr/>
        </p:nvPicPr>
        <p:blipFill>
          <a:blip r:embed="rId2" cstate="print"/>
          <a:srcRect r="5453"/>
          <a:stretch>
            <a:fillRect/>
          </a:stretch>
        </p:blipFill>
        <p:spPr bwMode="auto">
          <a:xfrm>
            <a:off x="7906990" y="541812"/>
            <a:ext cx="2065128" cy="873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7055" name="Line 15"/>
          <p:cNvSpPr>
            <a:spLocks noChangeShapeType="1"/>
          </p:cNvSpPr>
          <p:nvPr/>
        </p:nvSpPr>
        <p:spPr bwMode="auto">
          <a:xfrm>
            <a:off x="278268" y="7008471"/>
            <a:ext cx="9525840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sz="1984" noProof="0"/>
          </a:p>
        </p:txBody>
      </p:sp>
      <p:sp>
        <p:nvSpPr>
          <p:cNvPr id="87058" name="Rectangle 18"/>
          <p:cNvSpPr>
            <a:spLocks noChangeArrowheads="1"/>
          </p:cNvSpPr>
          <p:nvPr/>
        </p:nvSpPr>
        <p:spPr bwMode="auto">
          <a:xfrm>
            <a:off x="276518" y="397234"/>
            <a:ext cx="9525841" cy="15749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sz="1984" noProof="0"/>
          </a:p>
        </p:txBody>
      </p:sp>
      <p:sp>
        <p:nvSpPr>
          <p:cNvPr id="87059" name="Rectangle 19"/>
          <p:cNvSpPr>
            <a:spLocks noChangeArrowheads="1"/>
          </p:cNvSpPr>
          <p:nvPr/>
        </p:nvSpPr>
        <p:spPr bwMode="auto">
          <a:xfrm>
            <a:off x="276518" y="2910052"/>
            <a:ext cx="9525841" cy="8750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sz="1984" noProof="0"/>
          </a:p>
        </p:txBody>
      </p:sp>
      <p:sp>
        <p:nvSpPr>
          <p:cNvPr id="12" name="Titel 1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4" name="Bildplatzhalter 3"/>
          <p:cNvSpPr>
            <a:spLocks noGrp="1"/>
          </p:cNvSpPr>
          <p:nvPr>
            <p:ph type="pic" sz="quarter" idx="10"/>
          </p:nvPr>
        </p:nvSpPr>
        <p:spPr>
          <a:xfrm>
            <a:off x="278269" y="2916273"/>
            <a:ext cx="9524090" cy="4071178"/>
          </a:xfrm>
        </p:spPr>
        <p:txBody>
          <a:bodyPr/>
          <a:lstStyle/>
          <a:p>
            <a:r>
              <a:rPr lang="en-US" noProof="0" smtClean="0"/>
              <a:t>Drag picture to placeholder or click icon to add</a:t>
            </a:r>
            <a:endParaRPr lang="en-US" noProof="0"/>
          </a:p>
        </p:txBody>
      </p:sp>
      <p:sp>
        <p:nvSpPr>
          <p:cNvPr id="15" name="Fußzeilenplatzhalter 3"/>
          <p:cNvSpPr txBox="1">
            <a:spLocks/>
          </p:cNvSpPr>
          <p:nvPr userDrawn="1"/>
        </p:nvSpPr>
        <p:spPr>
          <a:xfrm>
            <a:off x="276517" y="7149872"/>
            <a:ext cx="7938492" cy="255489"/>
          </a:xfrm>
          <a:prstGeom prst="rect">
            <a:avLst/>
          </a:prstGeom>
        </p:spPr>
        <p:txBody>
          <a:bodyPr lIns="0" tIns="0" rIns="0" bIns="0"/>
          <a:lstStyle>
            <a:lvl1pPr>
              <a:defRPr/>
            </a:lvl1pPr>
          </a:lstStyle>
          <a:p>
            <a:pPr marL="0" marR="0" lvl="0" indent="0" algn="l" defTabSz="100794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1E482C5-58E3-4583-8C64-AB4EA00E1990}" type="datetime1">
              <a:rPr kumimoji="0" lang="en-US" sz="1102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itchFamily="34" charset="0"/>
              </a:rPr>
              <a:pPr marL="0" marR="0" lvl="0" indent="0" algn="l" defTabSz="100794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7/13/16</a:t>
            </a:fld>
            <a:r>
              <a:rPr kumimoji="0" lang="en-US" sz="1102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itchFamily="34" charset="0"/>
              </a:rPr>
              <a:t>  |  Dept. of CS  |  Databases and Distributed Systems  |  Hariharan Gandhi |  </a:t>
            </a:r>
            <a:fld id="{8E9B2640-8CD7-45FF-9440-54608BC46479}" type="slidenum">
              <a:rPr kumimoji="0" lang="en-US" sz="1102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itchFamily="34" charset="0"/>
              </a:rPr>
              <a:pPr marL="0" marR="0" lvl="0" indent="0" algn="l" defTabSz="100794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102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Tahoma" pitchFamily="34" charset="0"/>
            </a:endParaRPr>
          </a:p>
          <a:p>
            <a:pPr marL="0" marR="0" lvl="0" indent="0" algn="l" defTabSz="100794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102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Tahoma" pitchFamily="34" charset="0"/>
            </a:endParaRPr>
          </a:p>
        </p:txBody>
      </p:sp>
      <p:sp>
        <p:nvSpPr>
          <p:cNvPr id="3" name="Rechteck 2"/>
          <p:cNvSpPr/>
          <p:nvPr userDrawn="1"/>
        </p:nvSpPr>
        <p:spPr>
          <a:xfrm>
            <a:off x="7906991" y="1500749"/>
            <a:ext cx="1975735" cy="5952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84" noProof="0"/>
          </a:p>
        </p:txBody>
      </p:sp>
      <p:pic>
        <p:nvPicPr>
          <p:cNvPr id="13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214798" y="1572033"/>
            <a:ext cx="1546409" cy="404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hteck 2"/>
          <p:cNvSpPr/>
          <p:nvPr userDrawn="1"/>
        </p:nvSpPr>
        <p:spPr>
          <a:xfrm>
            <a:off x="7920843" y="2179623"/>
            <a:ext cx="1975735" cy="5952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84" noProof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1659" y="2194043"/>
            <a:ext cx="1308410" cy="537446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587394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395525" y="1755175"/>
            <a:ext cx="4559033" cy="5017055"/>
          </a:xfrm>
        </p:spPr>
        <p:txBody>
          <a:bodyPr/>
          <a:lstStyle>
            <a:lvl1pPr marL="0" indent="0">
              <a:defRPr sz="2205"/>
            </a:lvl1pPr>
            <a:lvl2pPr>
              <a:defRPr sz="2205"/>
            </a:lvl2pPr>
            <a:lvl3pPr>
              <a:defRPr sz="2205"/>
            </a:lvl3pPr>
            <a:lvl4pPr>
              <a:defRPr sz="1984"/>
            </a:lvl4pPr>
            <a:lvl5pPr>
              <a:defRPr sz="1984"/>
            </a:lvl5pPr>
            <a:lvl6pPr>
              <a:defRPr sz="1984"/>
            </a:lvl6pPr>
            <a:lvl7pPr>
              <a:defRPr sz="1984"/>
            </a:lvl7pPr>
            <a:lvl8pPr>
              <a:defRPr sz="1984"/>
            </a:lvl8pPr>
            <a:lvl9pPr>
              <a:defRPr sz="1984"/>
            </a:lvl9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5276579" y="1755175"/>
            <a:ext cx="4525779" cy="5017055"/>
          </a:xfrm>
        </p:spPr>
        <p:txBody>
          <a:bodyPr/>
          <a:lstStyle>
            <a:lvl1pPr marL="0" indent="0">
              <a:defRPr sz="2205"/>
            </a:lvl1pPr>
            <a:lvl2pPr>
              <a:defRPr sz="2205"/>
            </a:lvl2pPr>
            <a:lvl3pPr>
              <a:defRPr sz="2205"/>
            </a:lvl3pPr>
            <a:lvl4pPr>
              <a:defRPr sz="1984"/>
            </a:lvl4pPr>
            <a:lvl5pPr>
              <a:defRPr sz="1984"/>
            </a:lvl5pPr>
            <a:lvl6pPr>
              <a:defRPr sz="1984"/>
            </a:lvl6pPr>
            <a:lvl7pPr>
              <a:defRPr sz="1984"/>
            </a:lvl7pPr>
            <a:lvl8pPr>
              <a:defRPr sz="1984"/>
            </a:lvl8pPr>
            <a:lvl9pPr>
              <a:defRPr sz="1984"/>
            </a:lvl9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9395375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96875" y="1785750"/>
            <a:ext cx="9406466" cy="4938308"/>
          </a:xfrm>
        </p:spPr>
        <p:txBody>
          <a:bodyPr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7684945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ChangeArrowheads="1"/>
          </p:cNvSpPr>
          <p:nvPr/>
        </p:nvSpPr>
        <p:spPr bwMode="auto">
          <a:xfrm>
            <a:off x="276517" y="405983"/>
            <a:ext cx="9527591" cy="2302901"/>
          </a:xfrm>
          <a:prstGeom prst="rect">
            <a:avLst/>
          </a:prstGeom>
          <a:solidFill>
            <a:srgbClr val="005AA9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en-US" sz="1984" noProof="0"/>
          </a:p>
        </p:txBody>
      </p:sp>
      <p:sp>
        <p:nvSpPr>
          <p:cNvPr id="87044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395525" y="1597682"/>
            <a:ext cx="7322473" cy="1041205"/>
          </a:xfrm>
        </p:spPr>
        <p:txBody>
          <a:bodyPr lIns="0" tIns="0" rIns="0" bIns="0"/>
          <a:lstStyle>
            <a:lvl1pPr marL="0" indent="0">
              <a:spcBef>
                <a:spcPct val="0"/>
              </a:spcBef>
              <a:buFont typeface="Wingdings" pitchFamily="2" charset="2"/>
              <a:buNone/>
              <a:defRPr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 smtClean="0"/>
              <a:t>Click to edit Master subtitle style</a:t>
            </a:r>
            <a:endParaRPr lang="en-US" noProof="0"/>
          </a:p>
        </p:txBody>
      </p:sp>
      <p:sp>
        <p:nvSpPr>
          <p:cNvPr id="87048" name="Rectangle 8"/>
          <p:cNvSpPr>
            <a:spLocks noChangeArrowheads="1"/>
          </p:cNvSpPr>
          <p:nvPr/>
        </p:nvSpPr>
        <p:spPr bwMode="auto">
          <a:xfrm>
            <a:off x="276517" y="216991"/>
            <a:ext cx="9527591" cy="159244"/>
          </a:xfrm>
          <a:prstGeom prst="rect">
            <a:avLst/>
          </a:prstGeom>
          <a:solidFill>
            <a:srgbClr val="005AA9"/>
          </a:solidFill>
          <a:ln w="3175">
            <a:noFill/>
            <a:miter lim="800000"/>
            <a:headEnd/>
            <a:tailEnd/>
          </a:ln>
        </p:spPr>
        <p:txBody>
          <a:bodyPr/>
          <a:lstStyle/>
          <a:p>
            <a:endParaRPr lang="en-US" sz="1984" noProof="0"/>
          </a:p>
        </p:txBody>
      </p:sp>
      <p:pic>
        <p:nvPicPr>
          <p:cNvPr id="87049" name="Picture 9" descr="tud_logo"/>
          <p:cNvPicPr>
            <a:picLocks noChangeAspect="1" noChangeArrowheads="1"/>
          </p:cNvPicPr>
          <p:nvPr/>
        </p:nvPicPr>
        <p:blipFill>
          <a:blip r:embed="rId2" cstate="print"/>
          <a:srcRect r="5453"/>
          <a:stretch>
            <a:fillRect/>
          </a:stretch>
        </p:blipFill>
        <p:spPr bwMode="auto">
          <a:xfrm>
            <a:off x="7906990" y="763487"/>
            <a:ext cx="2065128" cy="873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7055" name="Line 15"/>
          <p:cNvSpPr>
            <a:spLocks noChangeShapeType="1"/>
          </p:cNvSpPr>
          <p:nvPr/>
        </p:nvSpPr>
        <p:spPr bwMode="auto">
          <a:xfrm>
            <a:off x="278268" y="7008471"/>
            <a:ext cx="9525840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sz="1984" noProof="0"/>
          </a:p>
        </p:txBody>
      </p:sp>
      <p:sp>
        <p:nvSpPr>
          <p:cNvPr id="87058" name="Rectangle 18"/>
          <p:cNvSpPr>
            <a:spLocks noChangeArrowheads="1"/>
          </p:cNvSpPr>
          <p:nvPr/>
        </p:nvSpPr>
        <p:spPr bwMode="auto">
          <a:xfrm>
            <a:off x="276518" y="397234"/>
            <a:ext cx="9525841" cy="15749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sz="1984" noProof="0"/>
          </a:p>
        </p:txBody>
      </p:sp>
      <p:sp>
        <p:nvSpPr>
          <p:cNvPr id="87059" name="Rectangle 19"/>
          <p:cNvSpPr>
            <a:spLocks noChangeArrowheads="1"/>
          </p:cNvSpPr>
          <p:nvPr/>
        </p:nvSpPr>
        <p:spPr bwMode="auto">
          <a:xfrm>
            <a:off x="276518" y="2708884"/>
            <a:ext cx="9525841" cy="8750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sz="1984" noProof="0"/>
          </a:p>
        </p:txBody>
      </p:sp>
      <p:sp>
        <p:nvSpPr>
          <p:cNvPr id="12" name="Titel 1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4" name="Bildplatzhalter 3"/>
          <p:cNvSpPr>
            <a:spLocks noGrp="1"/>
          </p:cNvSpPr>
          <p:nvPr>
            <p:ph type="pic" sz="quarter" idx="10"/>
          </p:nvPr>
        </p:nvSpPr>
        <p:spPr>
          <a:xfrm>
            <a:off x="278269" y="2715010"/>
            <a:ext cx="9524090" cy="4272441"/>
          </a:xfrm>
        </p:spPr>
        <p:txBody>
          <a:bodyPr/>
          <a:lstStyle/>
          <a:p>
            <a:r>
              <a:rPr lang="en-US" noProof="0" smtClean="0"/>
              <a:t>Drag picture to placeholder or click icon to add</a:t>
            </a:r>
            <a:endParaRPr lang="en-US" noProof="0"/>
          </a:p>
        </p:txBody>
      </p:sp>
      <p:sp>
        <p:nvSpPr>
          <p:cNvPr id="15" name="Fußzeilenplatzhalter 3"/>
          <p:cNvSpPr txBox="1">
            <a:spLocks/>
          </p:cNvSpPr>
          <p:nvPr userDrawn="1"/>
        </p:nvSpPr>
        <p:spPr>
          <a:xfrm>
            <a:off x="276517" y="7149872"/>
            <a:ext cx="7938492" cy="255489"/>
          </a:xfrm>
          <a:prstGeom prst="rect">
            <a:avLst/>
          </a:prstGeom>
        </p:spPr>
        <p:txBody>
          <a:bodyPr lIns="0" tIns="0" rIns="0" bIns="0"/>
          <a:lstStyle>
            <a:lvl1pPr>
              <a:defRPr/>
            </a:lvl1pPr>
          </a:lstStyle>
          <a:p>
            <a:pPr marL="0" marR="0" lvl="0" indent="0" algn="l" defTabSz="100794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1E482C5-58E3-4583-8C64-AB4EA00E1990}" type="datetime1">
              <a:rPr kumimoji="0" lang="en-US" sz="1102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itchFamily="34" charset="0"/>
              </a:rPr>
              <a:pPr marL="0" marR="0" lvl="0" indent="0" algn="l" defTabSz="100794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7/13/16</a:t>
            </a:fld>
            <a:r>
              <a:rPr kumimoji="0" lang="en-US" sz="1102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itchFamily="34" charset="0"/>
              </a:rPr>
              <a:t>  |  Dept. of CS  |  Databases and Distributed Systems  |  Hariharan Gandhi |  </a:t>
            </a:r>
            <a:fld id="{8E9B2640-8CD7-45FF-9440-54608BC46479}" type="slidenum">
              <a:rPr kumimoji="0" lang="en-US" sz="1102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itchFamily="34" charset="0"/>
              </a:rPr>
              <a:pPr marL="0" marR="0" lvl="0" indent="0" algn="l" defTabSz="100794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102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Tahoma" pitchFamily="34" charset="0"/>
            </a:endParaRPr>
          </a:p>
          <a:p>
            <a:pPr marL="0" marR="0" lvl="0" indent="0" algn="l" defTabSz="100794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102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Tahoma" pitchFamily="34" charset="0"/>
            </a:endParaRPr>
          </a:p>
        </p:txBody>
      </p:sp>
      <p:sp>
        <p:nvSpPr>
          <p:cNvPr id="3" name="Rechteck 2"/>
          <p:cNvSpPr/>
          <p:nvPr userDrawn="1"/>
        </p:nvSpPr>
        <p:spPr>
          <a:xfrm>
            <a:off x="7906991" y="1874826"/>
            <a:ext cx="1975735" cy="5952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84" noProof="0"/>
          </a:p>
        </p:txBody>
      </p:sp>
      <p:pic>
        <p:nvPicPr>
          <p:cNvPr id="13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256363" y="1946110"/>
            <a:ext cx="1546409" cy="404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3201" y="2747957"/>
            <a:ext cx="1308410" cy="562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0035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96875" y="1785750"/>
            <a:ext cx="9406466" cy="4938308"/>
          </a:xfrm>
        </p:spPr>
        <p:txBody>
          <a:bodyPr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6031915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96301" y="4857792"/>
            <a:ext cx="7079208" cy="1501435"/>
          </a:xfrm>
        </p:spPr>
        <p:txBody>
          <a:bodyPr anchor="t"/>
          <a:lstStyle>
            <a:lvl1pPr algn="l">
              <a:defRPr sz="3527" b="1" cap="all"/>
            </a:lvl1pPr>
          </a:lstStyle>
          <a:p>
            <a:r>
              <a:rPr lang="en-US" smtClean="0"/>
              <a:t>Click to edit Master title style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96301" y="3204114"/>
            <a:ext cx="7079208" cy="1653678"/>
          </a:xfrm>
        </p:spPr>
        <p:txBody>
          <a:bodyPr anchor="b"/>
          <a:lstStyle>
            <a:lvl1pPr marL="0" indent="0">
              <a:buNone/>
              <a:defRPr sz="2205"/>
            </a:lvl1pPr>
            <a:lvl2pPr marL="503972" indent="0">
              <a:buNone/>
              <a:defRPr sz="1984"/>
            </a:lvl2pPr>
            <a:lvl3pPr marL="1007943" indent="0">
              <a:buNone/>
              <a:defRPr sz="1764"/>
            </a:lvl3pPr>
            <a:lvl4pPr marL="1511915" indent="0">
              <a:buNone/>
              <a:defRPr sz="1543"/>
            </a:lvl4pPr>
            <a:lvl5pPr marL="2015886" indent="0">
              <a:buNone/>
              <a:defRPr sz="1543"/>
            </a:lvl5pPr>
            <a:lvl6pPr marL="2519858" indent="0">
              <a:buNone/>
              <a:defRPr sz="1543"/>
            </a:lvl6pPr>
            <a:lvl7pPr marL="3023829" indent="0">
              <a:buNone/>
              <a:defRPr sz="1543"/>
            </a:lvl7pPr>
            <a:lvl8pPr marL="3527801" indent="0">
              <a:buNone/>
              <a:defRPr sz="1543"/>
            </a:lvl8pPr>
            <a:lvl9pPr marL="4031772" indent="0">
              <a:buNone/>
              <a:defRPr sz="1543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6305062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bschnittsüberschrift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975873" y="5291772"/>
            <a:ext cx="6048375" cy="624724"/>
          </a:xfrm>
        </p:spPr>
        <p:txBody>
          <a:bodyPr anchor="b"/>
          <a:lstStyle>
            <a:lvl1pPr algn="l">
              <a:defRPr sz="2205" b="1"/>
            </a:lvl1pPr>
          </a:lstStyle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975873" y="2126146"/>
            <a:ext cx="6048375" cy="3085129"/>
          </a:xfrm>
        </p:spPr>
        <p:txBody>
          <a:bodyPr/>
          <a:lstStyle>
            <a:lvl1pPr marL="0" indent="0">
              <a:buNone/>
              <a:defRPr sz="3527"/>
            </a:lvl1pPr>
            <a:lvl2pPr marL="503972" indent="0">
              <a:buNone/>
              <a:defRPr sz="3086"/>
            </a:lvl2pPr>
            <a:lvl3pPr marL="1007943" indent="0">
              <a:buNone/>
              <a:defRPr sz="2646"/>
            </a:lvl3pPr>
            <a:lvl4pPr marL="1511915" indent="0">
              <a:buNone/>
              <a:defRPr sz="2205"/>
            </a:lvl4pPr>
            <a:lvl5pPr marL="2015886" indent="0">
              <a:buNone/>
              <a:defRPr sz="2205"/>
            </a:lvl5pPr>
            <a:lvl6pPr marL="2519858" indent="0">
              <a:buNone/>
              <a:defRPr sz="2205"/>
            </a:lvl6pPr>
            <a:lvl7pPr marL="3023829" indent="0">
              <a:buNone/>
              <a:defRPr sz="2205"/>
            </a:lvl7pPr>
            <a:lvl8pPr marL="3527801" indent="0">
              <a:buNone/>
              <a:defRPr sz="2205"/>
            </a:lvl8pPr>
            <a:lvl9pPr marL="4031772" indent="0">
              <a:buNone/>
              <a:defRPr sz="2205"/>
            </a:lvl9pPr>
          </a:lstStyle>
          <a:p>
            <a:r>
              <a:rPr lang="en-US" smtClean="0"/>
              <a:t>Drag picture to placeholder or click icon to add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975873" y="5916496"/>
            <a:ext cx="6048375" cy="887211"/>
          </a:xfrm>
        </p:spPr>
        <p:txBody>
          <a:bodyPr/>
          <a:lstStyle>
            <a:lvl1pPr marL="0" indent="0">
              <a:buNone/>
              <a:defRPr sz="1543"/>
            </a:lvl1pPr>
            <a:lvl2pPr marL="503972" indent="0">
              <a:buNone/>
              <a:defRPr sz="1323"/>
            </a:lvl2pPr>
            <a:lvl3pPr marL="1007943" indent="0">
              <a:buNone/>
              <a:defRPr sz="1102"/>
            </a:lvl3pPr>
            <a:lvl4pPr marL="1511915" indent="0">
              <a:buNone/>
              <a:defRPr sz="992"/>
            </a:lvl4pPr>
            <a:lvl5pPr marL="2015886" indent="0">
              <a:buNone/>
              <a:defRPr sz="992"/>
            </a:lvl5pPr>
            <a:lvl6pPr marL="2519858" indent="0">
              <a:buNone/>
              <a:defRPr sz="992"/>
            </a:lvl6pPr>
            <a:lvl7pPr marL="3023829" indent="0">
              <a:buNone/>
              <a:defRPr sz="992"/>
            </a:lvl7pPr>
            <a:lvl8pPr marL="3527801" indent="0">
              <a:buNone/>
              <a:defRPr sz="992"/>
            </a:lvl8pPr>
            <a:lvl9pPr marL="4031772" indent="0">
              <a:buNone/>
              <a:defRPr sz="992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9072021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395525" y="1755175"/>
            <a:ext cx="4559033" cy="5017055"/>
          </a:xfrm>
        </p:spPr>
        <p:txBody>
          <a:bodyPr/>
          <a:lstStyle>
            <a:lvl1pPr marL="0" indent="0">
              <a:defRPr sz="2205"/>
            </a:lvl1pPr>
            <a:lvl2pPr>
              <a:defRPr sz="2205"/>
            </a:lvl2pPr>
            <a:lvl3pPr>
              <a:defRPr sz="2205"/>
            </a:lvl3pPr>
            <a:lvl4pPr>
              <a:defRPr sz="1984"/>
            </a:lvl4pPr>
            <a:lvl5pPr>
              <a:defRPr sz="1984"/>
            </a:lvl5pPr>
            <a:lvl6pPr>
              <a:defRPr sz="1984"/>
            </a:lvl6pPr>
            <a:lvl7pPr>
              <a:defRPr sz="1984"/>
            </a:lvl7pPr>
            <a:lvl8pPr>
              <a:defRPr sz="1984"/>
            </a:lvl8pPr>
            <a:lvl9pPr>
              <a:defRPr sz="1984"/>
            </a:lvl9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5276579" y="1755175"/>
            <a:ext cx="4525779" cy="5017055"/>
          </a:xfrm>
        </p:spPr>
        <p:txBody>
          <a:bodyPr/>
          <a:lstStyle>
            <a:lvl1pPr marL="0" indent="0">
              <a:defRPr sz="2205"/>
            </a:lvl1pPr>
            <a:lvl2pPr>
              <a:defRPr sz="2205"/>
            </a:lvl2pPr>
            <a:lvl3pPr>
              <a:defRPr sz="2205"/>
            </a:lvl3pPr>
            <a:lvl4pPr>
              <a:defRPr sz="1984"/>
            </a:lvl4pPr>
            <a:lvl5pPr>
              <a:defRPr sz="1984"/>
            </a:lvl5pPr>
            <a:lvl6pPr>
              <a:defRPr sz="1984"/>
            </a:lvl6pPr>
            <a:lvl7pPr>
              <a:defRPr sz="1984"/>
            </a:lvl7pPr>
            <a:lvl8pPr>
              <a:defRPr sz="1984"/>
            </a:lvl8pPr>
            <a:lvl9pPr>
              <a:defRPr sz="1984"/>
            </a:lvl9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640529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999" y="301320"/>
            <a:ext cx="9071640" cy="126216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999" y="1769040"/>
            <a:ext cx="9071640" cy="438444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03999" y="6887160"/>
            <a:ext cx="2348280" cy="521280"/>
          </a:xfrm>
        </p:spPr>
        <p:txBody>
          <a:bodyPr/>
          <a:lstStyle/>
          <a:p>
            <a:pPr lvl="0"/>
            <a:fld id="{A2B70A88-5694-1B4D-BCA9-45E90F0224B8}" type="datetime1">
              <a:rPr lang="de-DE" smtClean="0"/>
              <a:t>13.07.16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447360" y="6887160"/>
            <a:ext cx="3195000" cy="521280"/>
          </a:xfrm>
        </p:spPr>
        <p:txBody>
          <a:bodyPr/>
          <a:lstStyle/>
          <a:p>
            <a:pPr lvl="0"/>
            <a:r>
              <a:rPr lang="en-US" smtClean="0"/>
              <a:t>Hariharan Gandhi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227360" y="6887160"/>
            <a:ext cx="2348280" cy="521280"/>
          </a:xfrm>
        </p:spPr>
        <p:txBody>
          <a:bodyPr/>
          <a:lstStyle/>
          <a:p>
            <a:pPr lvl="0"/>
            <a:fld id="{83C01305-5D1D-43AE-BFA3-71B66642A9DD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68601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6923555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158279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ildplatzhalter 5"/>
          <p:cNvSpPr>
            <a:spLocks noGrp="1"/>
          </p:cNvSpPr>
          <p:nvPr>
            <p:ph type="pic" sz="quarter" idx="10"/>
          </p:nvPr>
        </p:nvSpPr>
        <p:spPr>
          <a:xfrm>
            <a:off x="395524" y="1784924"/>
            <a:ext cx="3424963" cy="4968037"/>
          </a:xfrm>
        </p:spPr>
        <p:txBody>
          <a:bodyPr/>
          <a:lstStyle/>
          <a:p>
            <a:r>
              <a:rPr lang="en-US" noProof="0" smtClean="0"/>
              <a:t>Drag picture to placeholder or click icon to add</a:t>
            </a:r>
            <a:endParaRPr lang="en-US" noProof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252758" y="1785751"/>
            <a:ext cx="5512880" cy="4967210"/>
          </a:xfrm>
        </p:spPr>
        <p:txBody>
          <a:bodyPr/>
          <a:lstStyle>
            <a:lvl1pPr>
              <a:defRPr sz="2205"/>
            </a:lvl1pPr>
            <a:lvl2pPr>
              <a:defRPr sz="2205"/>
            </a:lvl2pPr>
            <a:lvl3pPr>
              <a:defRPr sz="1764"/>
            </a:lvl3pPr>
            <a:lvl4pPr>
              <a:defRPr sz="1764"/>
            </a:lvl4pPr>
            <a:lvl5pPr>
              <a:defRPr sz="1764"/>
            </a:lvl5pPr>
            <a:lvl6pPr>
              <a:defRPr sz="2205"/>
            </a:lvl6pPr>
            <a:lvl7pPr>
              <a:defRPr sz="2205"/>
            </a:lvl7pPr>
            <a:lvl8pPr>
              <a:defRPr sz="2205"/>
            </a:lvl8pPr>
            <a:lvl9pPr>
              <a:defRPr sz="2205"/>
            </a:lvl9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5" name="Titel 1"/>
          <p:cNvSpPr>
            <a:spLocks noGrp="1"/>
          </p:cNvSpPr>
          <p:nvPr>
            <p:ph type="title"/>
          </p:nvPr>
        </p:nvSpPr>
        <p:spPr>
          <a:xfrm>
            <a:off x="395525" y="538977"/>
            <a:ext cx="7540625" cy="923960"/>
          </a:xfrm>
        </p:spPr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93688598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Überschrift (Bild rech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5"/>
          <p:cNvSpPr>
            <a:spLocks noGrp="1"/>
          </p:cNvSpPr>
          <p:nvPr>
            <p:ph type="pic" sz="quarter" idx="10"/>
          </p:nvPr>
        </p:nvSpPr>
        <p:spPr>
          <a:xfrm>
            <a:off x="6345578" y="1785751"/>
            <a:ext cx="3424963" cy="4968037"/>
          </a:xfrm>
        </p:spPr>
        <p:txBody>
          <a:bodyPr/>
          <a:lstStyle/>
          <a:p>
            <a:r>
              <a:rPr lang="en-US" noProof="0" smtClean="0"/>
              <a:t>Drag picture to placeholder or click icon to add</a:t>
            </a:r>
            <a:endParaRPr lang="en-US" noProof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95525" y="1785751"/>
            <a:ext cx="5512880" cy="4967210"/>
          </a:xfrm>
        </p:spPr>
        <p:txBody>
          <a:bodyPr/>
          <a:lstStyle>
            <a:lvl1pPr>
              <a:defRPr sz="2205"/>
            </a:lvl1pPr>
            <a:lvl2pPr>
              <a:defRPr sz="2205"/>
            </a:lvl2pPr>
            <a:lvl3pPr>
              <a:defRPr sz="1764"/>
            </a:lvl3pPr>
            <a:lvl4pPr>
              <a:defRPr sz="1764"/>
            </a:lvl4pPr>
            <a:lvl5pPr>
              <a:defRPr sz="1764"/>
            </a:lvl5pPr>
            <a:lvl6pPr>
              <a:defRPr sz="2205"/>
            </a:lvl6pPr>
            <a:lvl7pPr>
              <a:defRPr sz="2205"/>
            </a:lvl7pPr>
            <a:lvl8pPr>
              <a:defRPr sz="2205"/>
            </a:lvl8pPr>
            <a:lvl9pPr>
              <a:defRPr sz="2205"/>
            </a:lvl9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3217191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7388" y="1884363"/>
            <a:ext cx="8694737" cy="31448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388" y="5059363"/>
            <a:ext cx="8694737" cy="16525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03999" y="6887160"/>
            <a:ext cx="2348280" cy="521280"/>
          </a:xfrm>
        </p:spPr>
        <p:txBody>
          <a:bodyPr/>
          <a:lstStyle/>
          <a:p>
            <a:pPr lvl="0"/>
            <a:fld id="{2C600709-C710-DA40-9C82-49C55E6BEBEF}" type="datetime1">
              <a:rPr lang="de-DE" smtClean="0"/>
              <a:t>13.07.16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447360" y="6887160"/>
            <a:ext cx="3195000" cy="521280"/>
          </a:xfrm>
        </p:spPr>
        <p:txBody>
          <a:bodyPr/>
          <a:lstStyle/>
          <a:p>
            <a:pPr lvl="0"/>
            <a:r>
              <a:rPr lang="en-US" smtClean="0"/>
              <a:t>Hariharan Gandhi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227360" y="6887160"/>
            <a:ext cx="2348280" cy="521280"/>
          </a:xfrm>
        </p:spPr>
        <p:txBody>
          <a:bodyPr/>
          <a:lstStyle/>
          <a:p>
            <a:pPr lvl="0"/>
            <a:fld id="{A4AA3C7C-97E6-4183-9D28-5448482AAC9A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4753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999" y="301320"/>
            <a:ext cx="9071640" cy="126216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3238" y="1768475"/>
            <a:ext cx="4459287" cy="438467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4925" y="1768475"/>
            <a:ext cx="4460875" cy="438467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03999" y="6887160"/>
            <a:ext cx="2348280" cy="521280"/>
          </a:xfrm>
        </p:spPr>
        <p:txBody>
          <a:bodyPr/>
          <a:lstStyle/>
          <a:p>
            <a:pPr lvl="0"/>
            <a:fld id="{D8C027DF-5766-6848-9FF0-7765B1072AB0}" type="datetime1">
              <a:rPr lang="de-DE" smtClean="0"/>
              <a:t>13.07.16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447360" y="6887160"/>
            <a:ext cx="3195000" cy="521280"/>
          </a:xfrm>
        </p:spPr>
        <p:txBody>
          <a:bodyPr/>
          <a:lstStyle/>
          <a:p>
            <a:pPr lvl="0"/>
            <a:r>
              <a:rPr lang="en-US" smtClean="0"/>
              <a:t>Hariharan Gandhi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227360" y="6887160"/>
            <a:ext cx="2348280" cy="521280"/>
          </a:xfrm>
        </p:spPr>
        <p:txBody>
          <a:bodyPr/>
          <a:lstStyle/>
          <a:p>
            <a:pPr lvl="0"/>
            <a:fld id="{670B3A03-9C05-4D6E-A613-37E49D2F7D3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1596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738" y="403225"/>
            <a:ext cx="8694737" cy="14605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3738" y="1852613"/>
            <a:ext cx="4265612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3738" y="2760663"/>
            <a:ext cx="4265612" cy="406241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03813" y="1852613"/>
            <a:ext cx="4284662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03813" y="2760663"/>
            <a:ext cx="4284662" cy="406241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503999" y="6887160"/>
            <a:ext cx="2348280" cy="521280"/>
          </a:xfrm>
        </p:spPr>
        <p:txBody>
          <a:bodyPr/>
          <a:lstStyle/>
          <a:p>
            <a:pPr lvl="0"/>
            <a:fld id="{57C2D771-C9F7-F546-AE70-0E21AF02D001}" type="datetime1">
              <a:rPr lang="de-DE" smtClean="0"/>
              <a:t>13.07.16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447360" y="6887160"/>
            <a:ext cx="3195000" cy="521280"/>
          </a:xfrm>
        </p:spPr>
        <p:txBody>
          <a:bodyPr/>
          <a:lstStyle/>
          <a:p>
            <a:pPr lvl="0"/>
            <a:r>
              <a:rPr lang="en-US" smtClean="0"/>
              <a:t>Hariharan Gandhi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227360" y="6887160"/>
            <a:ext cx="2348280" cy="521280"/>
          </a:xfrm>
        </p:spPr>
        <p:txBody>
          <a:bodyPr/>
          <a:lstStyle/>
          <a:p>
            <a:pPr lvl="0"/>
            <a:fld id="{886D6879-398D-4A7A-984B-4AC1EC6465C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2893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999" y="301320"/>
            <a:ext cx="9071640" cy="126216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503999" y="6887160"/>
            <a:ext cx="2348280" cy="521280"/>
          </a:xfrm>
        </p:spPr>
        <p:txBody>
          <a:bodyPr/>
          <a:lstStyle/>
          <a:p>
            <a:pPr lvl="0"/>
            <a:fld id="{0FBE3321-C763-D54D-9A37-6E977EA17AEC}" type="datetime1">
              <a:rPr lang="de-DE" smtClean="0"/>
              <a:t>13.07.16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447360" y="6887160"/>
            <a:ext cx="3195000" cy="521280"/>
          </a:xfrm>
        </p:spPr>
        <p:txBody>
          <a:bodyPr/>
          <a:lstStyle/>
          <a:p>
            <a:pPr lvl="0"/>
            <a:r>
              <a:rPr lang="en-US" smtClean="0"/>
              <a:t>Hariharan Gandhi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227360" y="6887160"/>
            <a:ext cx="2348280" cy="521280"/>
          </a:xfrm>
        </p:spPr>
        <p:txBody>
          <a:bodyPr/>
          <a:lstStyle/>
          <a:p>
            <a:pPr lvl="0"/>
            <a:fld id="{6F79B428-41A1-4FCE-BD90-97A60D678B3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4457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503999" y="6887160"/>
            <a:ext cx="2348280" cy="521280"/>
          </a:xfrm>
        </p:spPr>
        <p:txBody>
          <a:bodyPr/>
          <a:lstStyle/>
          <a:p>
            <a:pPr lvl="0"/>
            <a:fld id="{D7B7163B-EA60-4048-BB42-5C7497162552}" type="datetime1">
              <a:rPr lang="de-DE" smtClean="0"/>
              <a:t>13.07.16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447360" y="6887160"/>
            <a:ext cx="3195000" cy="521280"/>
          </a:xfrm>
        </p:spPr>
        <p:txBody>
          <a:bodyPr/>
          <a:lstStyle/>
          <a:p>
            <a:pPr lvl="0"/>
            <a:r>
              <a:rPr lang="en-US" smtClean="0"/>
              <a:t>Hariharan Gandhi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227360" y="6887160"/>
            <a:ext cx="2348280" cy="521280"/>
          </a:xfrm>
        </p:spPr>
        <p:txBody>
          <a:bodyPr/>
          <a:lstStyle/>
          <a:p>
            <a:pPr lvl="0"/>
            <a:fld id="{4DD3A878-8EE2-434B-BD01-F37AFA2D908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8011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738" y="503238"/>
            <a:ext cx="325120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6250" y="1089025"/>
            <a:ext cx="5102225" cy="53721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738" y="2268538"/>
            <a:ext cx="325120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03999" y="6887160"/>
            <a:ext cx="2348280" cy="521280"/>
          </a:xfrm>
        </p:spPr>
        <p:txBody>
          <a:bodyPr/>
          <a:lstStyle/>
          <a:p>
            <a:pPr lvl="0"/>
            <a:fld id="{47BD098A-51E7-224F-96EF-C5C34E585E9E}" type="datetime1">
              <a:rPr lang="de-DE" smtClean="0"/>
              <a:t>13.07.16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447360" y="6887160"/>
            <a:ext cx="3195000" cy="521280"/>
          </a:xfrm>
        </p:spPr>
        <p:txBody>
          <a:bodyPr/>
          <a:lstStyle/>
          <a:p>
            <a:pPr lvl="0"/>
            <a:r>
              <a:rPr lang="en-US" smtClean="0"/>
              <a:t>Hariharan Gandhi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227360" y="6887160"/>
            <a:ext cx="2348280" cy="521280"/>
          </a:xfrm>
        </p:spPr>
        <p:txBody>
          <a:bodyPr/>
          <a:lstStyle/>
          <a:p>
            <a:pPr lvl="0"/>
            <a:fld id="{D33C67A8-41F3-46A8-9E9D-2478672DE3C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3198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738" y="503238"/>
            <a:ext cx="325120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286250" y="1089025"/>
            <a:ext cx="5102225" cy="5372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738" y="2268538"/>
            <a:ext cx="325120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03999" y="6887160"/>
            <a:ext cx="2348280" cy="521280"/>
          </a:xfrm>
        </p:spPr>
        <p:txBody>
          <a:bodyPr/>
          <a:lstStyle/>
          <a:p>
            <a:pPr lvl="0"/>
            <a:fld id="{9676C571-201E-6345-95CB-EC50F0CC9076}" type="datetime1">
              <a:rPr lang="de-DE" smtClean="0"/>
              <a:t>13.07.16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447360" y="6887160"/>
            <a:ext cx="3195000" cy="521280"/>
          </a:xfrm>
        </p:spPr>
        <p:txBody>
          <a:bodyPr/>
          <a:lstStyle/>
          <a:p>
            <a:pPr lvl="0"/>
            <a:r>
              <a:rPr lang="en-US" smtClean="0"/>
              <a:t>Hariharan Gandhi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227360" y="6887160"/>
            <a:ext cx="2348280" cy="521280"/>
          </a:xfrm>
        </p:spPr>
        <p:txBody>
          <a:bodyPr/>
          <a:lstStyle/>
          <a:p>
            <a:pPr lvl="0"/>
            <a:fld id="{34D32145-3ADF-46D7-942E-C3699CB8A5B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9098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.png"/><Relationship Id="rId12" Type="http://schemas.openxmlformats.org/officeDocument/2006/relationships/image" Target="../media/image2.emf"/><Relationship Id="rId1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3.xml"/><Relationship Id="rId10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 txBox="1">
            <a:spLocks noGrp="1"/>
          </p:cNvSpPr>
          <p:nvPr>
            <p:ph type="title"/>
          </p:nvPr>
        </p:nvSpPr>
        <p:spPr>
          <a:xfrm>
            <a:off x="503999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2"/>
          </p:nvPr>
        </p:nvSpPr>
        <p:spPr>
          <a:xfrm>
            <a:off x="503999" y="6887160"/>
            <a:ext cx="234828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rtl="0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fld id="{FE5AEAB7-9EA7-5146-8B4A-626074744DDF}" type="datetime1">
              <a:rPr lang="de-DE" smtClean="0"/>
              <a:t>13.07.16</a:t>
            </a:fld>
            <a:endParaRPr lang="en-US"/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3"/>
          </p:nvPr>
        </p:nvSpPr>
        <p:spPr>
          <a:xfrm>
            <a:off x="3447360" y="6887160"/>
            <a:ext cx="319500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algn="ctr" rtl="0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r>
              <a:rPr lang="en-US" smtClean="0"/>
              <a:t>Hariharan Gandhi</a:t>
            </a:r>
            <a:endParaRPr lang="en-US"/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4"/>
          </p:nvPr>
        </p:nvSpPr>
        <p:spPr>
          <a:xfrm>
            <a:off x="7227360" y="6887160"/>
            <a:ext cx="234828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algn="r" rtl="0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fld id="{2A50A603-8DE2-48A3-B598-79A2FCF2C1F4}" type="slidenum"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2" r:id="rId13"/>
    <p:sldLayoutId id="2147483661" r:id="rId14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ctr" rtl="0" hangingPunct="0">
        <a:tabLst/>
        <a:defRPr lang="en-US" sz="4400" b="0" i="0" u="none" strike="noStrike" kern="1200" cap="none">
          <a:ln>
            <a:noFill/>
          </a:ln>
          <a:latin typeface="Liberation Sans" pitchFamily="18"/>
        </a:defRPr>
      </a:lvl1pPr>
    </p:titleStyle>
    <p:bodyStyle>
      <a:lvl1pPr rtl="0" hangingPunct="0">
        <a:spcBef>
          <a:spcPts val="0"/>
        </a:spcBef>
        <a:spcAft>
          <a:spcPts val="1417"/>
        </a:spcAft>
        <a:tabLst/>
        <a:defRPr lang="en-US" sz="3200" b="0" i="0" u="none" strike="noStrike" kern="1200" cap="none">
          <a:ln>
            <a:noFill/>
          </a:ln>
          <a:latin typeface="Liberation Sans" pitchFamily="18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Rectangle 13"/>
          <p:cNvSpPr>
            <a:spLocks noChangeArrowheads="1"/>
          </p:cNvSpPr>
          <p:nvPr/>
        </p:nvSpPr>
        <p:spPr bwMode="auto">
          <a:xfrm>
            <a:off x="276517" y="405983"/>
            <a:ext cx="9527591" cy="11916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sz="1984" noProof="0">
              <a:latin typeface="+mn-lt"/>
              <a:cs typeface="Tahoma" pitchFamily="34" charset="0"/>
            </a:endParaRP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95525" y="538977"/>
            <a:ext cx="7322473" cy="9239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Titelmasterformat durch Klicken bearbeiten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96875" y="1785750"/>
            <a:ext cx="9405483" cy="50397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Textmasterformate durch Klicken bearbeiten</a:t>
            </a:r>
          </a:p>
          <a:p>
            <a:pPr lvl="1"/>
            <a:r>
              <a:rPr lang="en-US" noProof="0" smtClean="0"/>
              <a:t>Zweite Ebene</a:t>
            </a:r>
          </a:p>
          <a:p>
            <a:pPr lvl="2"/>
            <a:r>
              <a:rPr lang="en-US" noProof="0" smtClean="0"/>
              <a:t>Dritte Ebene</a:t>
            </a:r>
          </a:p>
          <a:p>
            <a:pPr lvl="3"/>
            <a:r>
              <a:rPr lang="en-US" noProof="0" smtClean="0"/>
              <a:t>Vierte Ebene</a:t>
            </a:r>
          </a:p>
          <a:p>
            <a:pPr lvl="4"/>
            <a:r>
              <a:rPr lang="en-US" noProof="0" smtClean="0"/>
              <a:t>Fünfte Ebene</a:t>
            </a:r>
          </a:p>
        </p:txBody>
      </p:sp>
      <p:sp>
        <p:nvSpPr>
          <p:cNvPr id="1032" name="Rectangle 8"/>
          <p:cNvSpPr>
            <a:spLocks noChangeArrowheads="1"/>
          </p:cNvSpPr>
          <p:nvPr/>
        </p:nvSpPr>
        <p:spPr bwMode="auto">
          <a:xfrm>
            <a:off x="276517" y="216991"/>
            <a:ext cx="9527591" cy="159244"/>
          </a:xfrm>
          <a:prstGeom prst="rect">
            <a:avLst/>
          </a:prstGeom>
          <a:solidFill>
            <a:srgbClr val="005AA9"/>
          </a:solidFill>
          <a:ln w="3175">
            <a:noFill/>
            <a:miter lim="800000"/>
            <a:headEnd/>
            <a:tailEnd/>
          </a:ln>
        </p:spPr>
        <p:txBody>
          <a:bodyPr/>
          <a:lstStyle/>
          <a:p>
            <a:endParaRPr lang="en-US" sz="1984" noProof="0">
              <a:latin typeface="+mn-lt"/>
              <a:cs typeface="Tahoma" pitchFamily="34" charset="0"/>
            </a:endParaRPr>
          </a:p>
        </p:txBody>
      </p:sp>
      <p:pic>
        <p:nvPicPr>
          <p:cNvPr id="1033" name="Picture 9" descr="tud_logo"/>
          <p:cNvPicPr>
            <a:picLocks noChangeAspect="1" noChangeArrowheads="1"/>
          </p:cNvPicPr>
          <p:nvPr/>
        </p:nvPicPr>
        <p:blipFill>
          <a:blip r:embed="rId11" cstate="print"/>
          <a:srcRect r="5453"/>
          <a:stretch>
            <a:fillRect/>
          </a:stretch>
        </p:blipFill>
        <p:spPr bwMode="auto">
          <a:xfrm>
            <a:off x="7901740" y="565226"/>
            <a:ext cx="2065128" cy="873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8" name="Line 14"/>
          <p:cNvSpPr>
            <a:spLocks noChangeShapeType="1"/>
          </p:cNvSpPr>
          <p:nvPr/>
        </p:nvSpPr>
        <p:spPr bwMode="auto">
          <a:xfrm>
            <a:off x="276518" y="1597682"/>
            <a:ext cx="9525841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sz="1984" noProof="0">
              <a:latin typeface="+mn-lt"/>
              <a:cs typeface="Tahoma" pitchFamily="34" charset="0"/>
            </a:endParaRPr>
          </a:p>
        </p:txBody>
      </p:sp>
      <p:sp>
        <p:nvSpPr>
          <p:cNvPr id="1040" name="Rectangle 16"/>
          <p:cNvSpPr>
            <a:spLocks noChangeArrowheads="1"/>
          </p:cNvSpPr>
          <p:nvPr/>
        </p:nvSpPr>
        <p:spPr bwMode="auto">
          <a:xfrm>
            <a:off x="276518" y="404234"/>
            <a:ext cx="9525841" cy="15749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sz="1984" noProof="0">
              <a:latin typeface="+mn-lt"/>
              <a:cs typeface="Tahoma" pitchFamily="34" charset="0"/>
            </a:endParaRPr>
          </a:p>
        </p:txBody>
      </p:sp>
      <p:sp>
        <p:nvSpPr>
          <p:cNvPr id="11" name="Line 15"/>
          <p:cNvSpPr>
            <a:spLocks noChangeShapeType="1"/>
          </p:cNvSpPr>
          <p:nvPr/>
        </p:nvSpPr>
        <p:spPr bwMode="auto">
          <a:xfrm>
            <a:off x="278268" y="7008471"/>
            <a:ext cx="9525840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sz="1984" noProof="0">
              <a:latin typeface="+mn-lt"/>
              <a:cs typeface="Tahoma" pitchFamily="34" charset="0"/>
            </a:endParaRPr>
          </a:p>
        </p:txBody>
      </p:sp>
      <p:sp>
        <p:nvSpPr>
          <p:cNvPr id="13" name="Fußzeilenplatzhalter 3"/>
          <p:cNvSpPr txBox="1">
            <a:spLocks/>
          </p:cNvSpPr>
          <p:nvPr/>
        </p:nvSpPr>
        <p:spPr>
          <a:xfrm>
            <a:off x="276517" y="7149872"/>
            <a:ext cx="7938492" cy="255489"/>
          </a:xfrm>
          <a:prstGeom prst="rect">
            <a:avLst/>
          </a:prstGeom>
        </p:spPr>
        <p:txBody>
          <a:bodyPr lIns="0" tIns="0" rIns="0" bIns="0"/>
          <a:lstStyle>
            <a:lvl1pPr>
              <a:defRPr/>
            </a:lvl1pPr>
          </a:lstStyle>
          <a:p>
            <a:pPr marL="0" marR="0" lvl="0" indent="0" algn="l" defTabSz="100794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1E482C5-58E3-4583-8C64-AB4EA00E1990}" type="datetime1">
              <a:rPr kumimoji="0" lang="en-US" sz="1102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itchFamily="34" charset="0"/>
              </a:rPr>
              <a:pPr marL="0" marR="0" lvl="0" indent="0" algn="l" defTabSz="100794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7/13/16</a:t>
            </a:fld>
            <a:r>
              <a:rPr kumimoji="0" lang="en-US" sz="1102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itchFamily="34" charset="0"/>
              </a:rPr>
              <a:t>  |  Dept. of CS  |  Databases and Distributed Systems  |  Hariharan Gandhi  |  </a:t>
            </a:r>
            <a:fld id="{8E9B2640-8CD7-45FF-9440-54608BC46479}" type="slidenum">
              <a:rPr kumimoji="0" lang="en-US" sz="1102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itchFamily="34" charset="0"/>
              </a:rPr>
              <a:pPr marL="0" marR="0" lvl="0" indent="0" algn="l" defTabSz="100794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102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Tahoma" pitchFamily="34" charset="0"/>
            </a:endParaRPr>
          </a:p>
          <a:p>
            <a:pPr marL="0" marR="0" lvl="0" indent="0" algn="l" defTabSz="100794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102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Tahoma" pitchFamily="34" charset="0"/>
            </a:endParaRP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771353" y="7113609"/>
            <a:ext cx="1045473" cy="273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34889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</p:sldLayoutIdLst>
  <p:timing>
    <p:tnLst>
      <p:par>
        <p:cTn id="1" dur="indefinite" restart="never" nodeType="tmRoot"/>
      </p:par>
    </p:tnLst>
  </p:timing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646" b="1">
          <a:solidFill>
            <a:schemeClr val="tx1"/>
          </a:solidFill>
          <a:latin typeface="+mj-lt"/>
          <a:ea typeface="+mj-ea"/>
          <a:cs typeface="Tahoma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646" b="1">
          <a:solidFill>
            <a:schemeClr val="tx1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646" b="1">
          <a:solidFill>
            <a:schemeClr val="tx1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646" b="1">
          <a:solidFill>
            <a:schemeClr val="tx1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646" b="1">
          <a:solidFill>
            <a:schemeClr val="tx1"/>
          </a:solidFill>
          <a:latin typeface="Arial" charset="0"/>
        </a:defRPr>
      </a:lvl5pPr>
      <a:lvl6pPr marL="503972" algn="l" rtl="0" eaLnBrk="1" fontAlgn="base" hangingPunct="1">
        <a:spcBef>
          <a:spcPct val="0"/>
        </a:spcBef>
        <a:spcAft>
          <a:spcPct val="0"/>
        </a:spcAft>
        <a:defRPr sz="2646" b="1">
          <a:solidFill>
            <a:schemeClr val="tx1"/>
          </a:solidFill>
          <a:latin typeface="Arial" charset="0"/>
        </a:defRPr>
      </a:lvl6pPr>
      <a:lvl7pPr marL="1007943" algn="l" rtl="0" eaLnBrk="1" fontAlgn="base" hangingPunct="1">
        <a:spcBef>
          <a:spcPct val="0"/>
        </a:spcBef>
        <a:spcAft>
          <a:spcPct val="0"/>
        </a:spcAft>
        <a:defRPr sz="2646" b="1">
          <a:solidFill>
            <a:schemeClr val="tx1"/>
          </a:solidFill>
          <a:latin typeface="Arial" charset="0"/>
        </a:defRPr>
      </a:lvl7pPr>
      <a:lvl8pPr marL="1511915" algn="l" rtl="0" eaLnBrk="1" fontAlgn="base" hangingPunct="1">
        <a:spcBef>
          <a:spcPct val="0"/>
        </a:spcBef>
        <a:spcAft>
          <a:spcPct val="0"/>
        </a:spcAft>
        <a:defRPr sz="2646" b="1">
          <a:solidFill>
            <a:schemeClr val="tx1"/>
          </a:solidFill>
          <a:latin typeface="Arial" charset="0"/>
        </a:defRPr>
      </a:lvl8pPr>
      <a:lvl9pPr marL="2015886" algn="l" rtl="0" eaLnBrk="1" fontAlgn="base" hangingPunct="1">
        <a:spcBef>
          <a:spcPct val="0"/>
        </a:spcBef>
        <a:spcAft>
          <a:spcPct val="0"/>
        </a:spcAft>
        <a:defRPr sz="2646" b="1">
          <a:solidFill>
            <a:schemeClr val="tx1"/>
          </a:solidFill>
          <a:latin typeface="Arial" charset="0"/>
        </a:defRPr>
      </a:lvl9pPr>
    </p:titleStyle>
    <p:bodyStyle>
      <a:lvl1pPr marL="0" indent="0" algn="l" rtl="0" eaLnBrk="1" fontAlgn="base" hangingPunct="1">
        <a:lnSpc>
          <a:spcPct val="130000"/>
        </a:lnSpc>
        <a:spcBef>
          <a:spcPts val="220"/>
        </a:spcBef>
        <a:spcAft>
          <a:spcPts val="254"/>
        </a:spcAft>
        <a:buFont typeface="Wingdings" pitchFamily="2" charset="2"/>
        <a:buNone/>
        <a:defRPr sz="2205">
          <a:solidFill>
            <a:schemeClr val="tx1"/>
          </a:solidFill>
          <a:latin typeface="+mn-lt"/>
          <a:ea typeface="+mn-ea"/>
          <a:cs typeface="Tahoma" pitchFamily="34" charset="0"/>
        </a:defRPr>
      </a:lvl1pPr>
      <a:lvl2pPr marL="197739" indent="-195989" algn="l" rtl="0" eaLnBrk="1" fontAlgn="base" hangingPunct="1">
        <a:lnSpc>
          <a:spcPct val="130000"/>
        </a:lnSpc>
        <a:spcBef>
          <a:spcPts val="220"/>
        </a:spcBef>
        <a:spcAft>
          <a:spcPts val="254"/>
        </a:spcAft>
        <a:buFont typeface="Wingdings" pitchFamily="2" charset="2"/>
        <a:buChar char="§"/>
        <a:defRPr sz="2205">
          <a:solidFill>
            <a:schemeClr val="tx1"/>
          </a:solidFill>
          <a:latin typeface="+mn-lt"/>
          <a:cs typeface="Tahoma" pitchFamily="34" charset="0"/>
        </a:defRPr>
      </a:lvl2pPr>
      <a:lvl3pPr marL="593217" indent="-206488" algn="l" rtl="0" eaLnBrk="1" fontAlgn="base" hangingPunct="1">
        <a:lnSpc>
          <a:spcPct val="130000"/>
        </a:lnSpc>
        <a:spcBef>
          <a:spcPts val="220"/>
        </a:spcBef>
        <a:spcAft>
          <a:spcPts val="254"/>
        </a:spcAft>
        <a:buFont typeface="Wingdings" pitchFamily="2" charset="2"/>
        <a:buChar char="§"/>
        <a:defRPr>
          <a:solidFill>
            <a:schemeClr val="tx1"/>
          </a:solidFill>
          <a:latin typeface="+mn-lt"/>
          <a:cs typeface="Tahoma" pitchFamily="34" charset="0"/>
        </a:defRPr>
      </a:lvl3pPr>
      <a:lvl4pPr marL="790955" indent="-190740" algn="l" rtl="0" eaLnBrk="1" fontAlgn="base" hangingPunct="1">
        <a:lnSpc>
          <a:spcPct val="130000"/>
        </a:lnSpc>
        <a:spcBef>
          <a:spcPts val="220"/>
        </a:spcBef>
        <a:spcAft>
          <a:spcPts val="254"/>
        </a:spcAft>
        <a:buFont typeface="Wingdings" pitchFamily="2" charset="2"/>
        <a:buChar char="§"/>
        <a:defRPr sz="1764">
          <a:solidFill>
            <a:schemeClr val="tx1"/>
          </a:solidFill>
          <a:latin typeface="+mn-lt"/>
          <a:cs typeface="Tahoma" pitchFamily="34" charset="0"/>
        </a:defRPr>
      </a:lvl4pPr>
      <a:lvl5pPr marL="1000944" indent="-208239" algn="l" rtl="0" eaLnBrk="1" fontAlgn="base" hangingPunct="1">
        <a:lnSpc>
          <a:spcPct val="130000"/>
        </a:lnSpc>
        <a:spcBef>
          <a:spcPts val="220"/>
        </a:spcBef>
        <a:spcAft>
          <a:spcPts val="254"/>
        </a:spcAft>
        <a:buFont typeface="Wingdings" pitchFamily="2" charset="2"/>
        <a:buChar char="§"/>
        <a:defRPr sz="1764">
          <a:solidFill>
            <a:schemeClr val="tx1"/>
          </a:solidFill>
          <a:latin typeface="+mn-lt"/>
          <a:cs typeface="Tahoma" pitchFamily="34" charset="0"/>
        </a:defRPr>
      </a:lvl5pPr>
      <a:lvl6pPr marL="1504915" indent="-208239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1764">
          <a:solidFill>
            <a:schemeClr val="tx1"/>
          </a:solidFill>
          <a:latin typeface="+mn-lt"/>
        </a:defRPr>
      </a:lvl6pPr>
      <a:lvl7pPr marL="2008887" indent="-208239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1764">
          <a:solidFill>
            <a:schemeClr val="tx1"/>
          </a:solidFill>
          <a:latin typeface="+mn-lt"/>
        </a:defRPr>
      </a:lvl7pPr>
      <a:lvl8pPr marL="2512858" indent="-208239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1764">
          <a:solidFill>
            <a:schemeClr val="tx1"/>
          </a:solidFill>
          <a:latin typeface="+mn-lt"/>
        </a:defRPr>
      </a:lvl8pPr>
      <a:lvl9pPr marL="3016830" indent="-208239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1764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72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943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915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886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858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829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801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772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11.xml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4" Type="http://schemas.openxmlformats.org/officeDocument/2006/relationships/image" Target="../media/image21.gi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2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10.png"/><Relationship Id="rId9" Type="http://schemas.openxmlformats.org/officeDocument/2006/relationships/image" Target="../media/image11.png"/><Relationship Id="rId10" Type="http://schemas.openxmlformats.org/officeDocument/2006/relationships/image" Target="../media/image12.jp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6.jp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7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://hariharan-gandhi.github.io/thesis/index.html" TargetMode="External"/></Relationships>
</file>

<file path=ppt/slides/_rels/slide35.xml.rels><?xml version="1.0" encoding="UTF-8" standalone="yes"?>
<Relationships xmlns="http://schemas.openxmlformats.org/package/2006/relationships"><Relationship Id="rId11" Type="http://schemas.openxmlformats.org/officeDocument/2006/relationships/hyperlink" Target="http://www.openstreetmap.org/copyright" TargetMode="External"/><Relationship Id="rId12" Type="http://schemas.openxmlformats.org/officeDocument/2006/relationships/hyperlink" Target="http://maps.google.com/" TargetMode="External"/><Relationship Id="rId13" Type="http://schemas.openxmlformats.org/officeDocument/2006/relationships/hyperlink" Target="https://wangxiaoyujade.wordpress.com/2015/02/25/location-based-service-groupon/" TargetMode="External"/><Relationship Id="rId14" Type="http://schemas.openxmlformats.org/officeDocument/2006/relationships/hyperlink" Target="http://www.emarketer.com/" TargetMode="External"/><Relationship Id="rId15" Type="http://schemas.openxmlformats.org/officeDocument/2006/relationships/hyperlink" Target="http://www.gsmamobileeconomy.com/" TargetMode="External"/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s://www.facebookbrand.com/" TargetMode="External"/><Relationship Id="rId4" Type="http://schemas.openxmlformats.org/officeDocument/2006/relationships/hyperlink" Target="https://www.snapchat.com/brand-guidelines" TargetMode="External"/><Relationship Id="rId5" Type="http://schemas.openxmlformats.org/officeDocument/2006/relationships/hyperlink" Target="https://about.twitter.com/company/brand-assets" TargetMode="External"/><Relationship Id="rId6" Type="http://schemas.openxmlformats.org/officeDocument/2006/relationships/hyperlink" Target="https://www.instagram-brand.com/" TargetMode="External"/><Relationship Id="rId7" Type="http://schemas.openxmlformats.org/officeDocument/2006/relationships/hyperlink" Target="https://www.whatsappbrand.com/" TargetMode="External"/><Relationship Id="rId8" Type="http://schemas.openxmlformats.org/officeDocument/2006/relationships/hyperlink" Target="https://www-03.ibm.com/press/us/en/photo/20190.wss" TargetMode="External"/><Relationship Id="rId9" Type="http://schemas.openxmlformats.org/officeDocument/2006/relationships/hyperlink" Target="http://smbp.uwaterloo.ca/wp-content/uploads/2014/07/geotagging.jpg" TargetMode="External"/><Relationship Id="rId10" Type="http://schemas.openxmlformats.org/officeDocument/2006/relationships/hyperlink" Target="http://open.mapquest.com/" TargetMode="Externa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lum/>
            <a:alphaModFix/>
          </a:blip>
          <a:srcRect t="22074" b="22074"/>
          <a:stretch>
            <a:fillRect/>
          </a:stretch>
        </p:blipFill>
        <p:spPr>
          <a:xfrm>
            <a:off x="278269" y="2922833"/>
            <a:ext cx="9524090" cy="4087567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576126" y="1081071"/>
            <a:ext cx="7321704" cy="923960"/>
          </a:xfrm>
        </p:spPr>
        <p:txBody>
          <a:bodyPr/>
          <a:lstStyle/>
          <a:p>
            <a:pPr algn="l"/>
            <a:r>
              <a:rPr lang="en-US" sz="3200" dirty="0">
                <a:latin typeface="Calibri" charset="0"/>
                <a:ea typeface="Calibri" charset="0"/>
                <a:cs typeface="Calibri" charset="0"/>
              </a:rPr>
              <a:t>Balanced Geohash Partitioning and Efficient Retrieval of Geospatial Big Data on Distributed and Parallel Platforms </a:t>
            </a:r>
            <a:r>
              <a:rPr lang="en-US" sz="3200" dirty="0" smtClean="0">
                <a:latin typeface="Calibri" charset="0"/>
                <a:ea typeface="Calibri" charset="0"/>
                <a:cs typeface="Calibri" charset="0"/>
              </a:rPr>
              <a:t/>
            </a:r>
            <a:br>
              <a:rPr lang="en-US" sz="3200" dirty="0" smtClean="0">
                <a:latin typeface="Calibri" charset="0"/>
                <a:ea typeface="Calibri" charset="0"/>
                <a:cs typeface="Calibri" charset="0"/>
              </a:rPr>
            </a:br>
            <a:r>
              <a:rPr lang="en-US" sz="2400" i="1" dirty="0" smtClean="0">
                <a:latin typeface="Calibri" charset="0"/>
                <a:ea typeface="Calibri" charset="0"/>
                <a:cs typeface="Calibri" charset="0"/>
              </a:rPr>
              <a:t>(</a:t>
            </a:r>
            <a:r>
              <a:rPr lang="en-US" sz="2400" i="1" dirty="0">
                <a:latin typeface="Calibri" charset="0"/>
                <a:ea typeface="Calibri" charset="0"/>
                <a:cs typeface="Calibri" charset="0"/>
              </a:rPr>
              <a:t>Apache </a:t>
            </a:r>
            <a:r>
              <a:rPr lang="en-US" sz="2400" i="1" dirty="0" smtClean="0">
                <a:latin typeface="Calibri" charset="0"/>
                <a:ea typeface="Calibri" charset="0"/>
                <a:cs typeface="Calibri" charset="0"/>
              </a:rPr>
              <a:t>Spark</a:t>
            </a:r>
            <a:r>
              <a:rPr lang="en-US" sz="2400" i="1" baseline="30000" dirty="0" smtClean="0">
                <a:latin typeface="Calibri" charset="0"/>
                <a:ea typeface="Calibri" charset="0"/>
                <a:cs typeface="Calibri" charset="0"/>
              </a:rPr>
              <a:t>TM</a:t>
            </a:r>
            <a:r>
              <a:rPr lang="en-US" sz="2400" i="1" dirty="0">
                <a:latin typeface="Calibri" charset="0"/>
                <a:ea typeface="Calibri" charset="0"/>
                <a:cs typeface="Calibri" charset="0"/>
              </a:rPr>
              <a:t>)</a:t>
            </a:r>
            <a:endParaRPr lang="en-US" sz="2400" i="1" baseline="30000" dirty="0"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8353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503999" y="301320"/>
            <a:ext cx="9071640" cy="1262160"/>
          </a:xfrm>
        </p:spPr>
        <p:txBody>
          <a:bodyPr/>
          <a:lstStyle/>
          <a:p>
            <a:pPr lvl="0"/>
            <a:r>
              <a:rPr lang="en-US" dirty="0" err="1"/>
              <a:t>GeoHash</a:t>
            </a:r>
            <a:r>
              <a:rPr lang="en-US" dirty="0"/>
              <a:t> Partitioner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503999" y="1769040"/>
            <a:ext cx="9071640" cy="438444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56760" y="360000"/>
            <a:ext cx="9341279" cy="70520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503999" y="301320"/>
            <a:ext cx="9071640" cy="1262160"/>
          </a:xfrm>
        </p:spPr>
        <p:txBody>
          <a:bodyPr/>
          <a:lstStyle/>
          <a:p>
            <a:pPr lvl="0"/>
            <a:r>
              <a:rPr lang="en-US"/>
              <a:t>Space Filling Curves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486399" y="1737359"/>
            <a:ext cx="1511279" cy="3463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WenQuanYi Zen Hei" pitchFamily="2"/>
                <a:cs typeface="Lohit Devanagari" pitchFamily="2"/>
              </a:rPr>
              <a:t>Hilbert Curve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83280" y="1645920"/>
            <a:ext cx="1600920" cy="3463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WenQuanYi Zen Hei" pitchFamily="2"/>
                <a:cs typeface="Lohit Devanagari" pitchFamily="2"/>
              </a:rPr>
              <a:t>Z-order Curve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708840" y="2377439"/>
            <a:ext cx="2857320" cy="2857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Hilbert_Curve_-_6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596560" y="2377439"/>
            <a:ext cx="4572000" cy="4572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2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503999" y="301320"/>
            <a:ext cx="9071640" cy="1262160"/>
          </a:xfrm>
        </p:spPr>
        <p:txBody>
          <a:bodyPr/>
          <a:lstStyle/>
          <a:p>
            <a:pPr lvl="0"/>
            <a:r>
              <a:rPr lang="en-US"/>
              <a:t>GeoHash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822960" y="1499039"/>
            <a:ext cx="8342640" cy="5724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822960" y="1371599"/>
            <a:ext cx="8359200" cy="5852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822960" y="1427040"/>
            <a:ext cx="8342640" cy="57967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503999" y="301320"/>
            <a:ext cx="9071640" cy="1262160"/>
          </a:xfrm>
        </p:spPr>
        <p:txBody>
          <a:bodyPr/>
          <a:lstStyle/>
          <a:p>
            <a:pPr lvl="0"/>
            <a:r>
              <a:rPr lang="en-US"/>
              <a:t>GeoHash</a:t>
            </a:r>
          </a:p>
        </p:txBody>
      </p:sp>
      <p:pic>
        <p:nvPicPr>
          <p:cNvPr id="3" name="Picture Placeholder 2"/>
          <p:cNvPicPr>
            <a:picLocks noGrp="1" noChangeAspect="1"/>
          </p:cNvPicPr>
          <p:nvPr>
            <p:ph type="pic" idx="4294967295"/>
          </p:nvPr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207799" y="1677240"/>
            <a:ext cx="8027640" cy="5363640"/>
          </a:xfrm>
        </p:spPr>
      </p:pic>
    </p:spTree>
  </p:cSld>
  <p:clrMapOvr>
    <a:masterClrMapping/>
  </p:clrMapOvr>
  <p:transition spd="med">
    <p:zoom dir="in"/>
  </p:transition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503999" y="301320"/>
            <a:ext cx="9071640" cy="1262160"/>
          </a:xfrm>
        </p:spPr>
        <p:txBody>
          <a:bodyPr/>
          <a:lstStyle/>
          <a:p>
            <a:pPr lvl="0"/>
            <a:r>
              <a:rPr lang="en-US" dirty="0" err="1"/>
              <a:t>GeoHash</a:t>
            </a:r>
            <a:r>
              <a:rPr lang="en-US" dirty="0"/>
              <a:t> Partitioner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503999" y="1769040"/>
            <a:ext cx="9071640" cy="438444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56760" y="360000"/>
            <a:ext cx="9341279" cy="70520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56760" y="360359"/>
            <a:ext cx="9341279" cy="705203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oup 2"/>
          <p:cNvGrpSpPr/>
          <p:nvPr/>
        </p:nvGrpSpPr>
        <p:grpSpPr>
          <a:xfrm>
            <a:off x="361440" y="360359"/>
            <a:ext cx="9341279" cy="7052039"/>
            <a:chOff x="361440" y="360359"/>
            <a:chExt cx="9341279" cy="7052039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>
              <a:lum/>
              <a:alphaModFix/>
            </a:blip>
            <a:srcRect/>
            <a:stretch>
              <a:fillRect/>
            </a:stretch>
          </p:blipFill>
          <p:spPr>
            <a:xfrm>
              <a:off x="361440" y="360359"/>
              <a:ext cx="9341279" cy="7052039"/>
            </a:xfrm>
            <a:prstGeom prst="rect">
              <a:avLst/>
            </a:prstGeom>
            <a:noFill/>
            <a:ln>
              <a:noFill/>
            </a:ln>
          </p:spPr>
        </p:pic>
      </p:grp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364320" y="360000"/>
          <a:ext cx="9338400" cy="7052400"/>
        </p:xfrm>
        <a:graphic>
          <a:graphicData uri="http://schemas.openxmlformats.org/drawingml/2006/table">
            <a:tbl>
              <a:tblPr firstRow="1" bandRow="1"/>
              <a:tblGrid>
                <a:gridCol w="1167120">
                  <a:extLst>
                    <a:ext uri="{9D8B030D-6E8A-4147-A177-3AD203B41FA5}">
                      <a16:colId xmlns:a16="http://schemas.microsoft.com/office/drawing/2014/main" xmlns="" val="3147148870"/>
                    </a:ext>
                  </a:extLst>
                </a:gridCol>
                <a:gridCol w="1166760">
                  <a:extLst>
                    <a:ext uri="{9D8B030D-6E8A-4147-A177-3AD203B41FA5}">
                      <a16:colId xmlns:a16="http://schemas.microsoft.com/office/drawing/2014/main" xmlns="" val="3192418466"/>
                    </a:ext>
                  </a:extLst>
                </a:gridCol>
                <a:gridCol w="1167120">
                  <a:extLst>
                    <a:ext uri="{9D8B030D-6E8A-4147-A177-3AD203B41FA5}">
                      <a16:colId xmlns:a16="http://schemas.microsoft.com/office/drawing/2014/main" xmlns="" val="897933549"/>
                    </a:ext>
                  </a:extLst>
                </a:gridCol>
                <a:gridCol w="1166760">
                  <a:extLst>
                    <a:ext uri="{9D8B030D-6E8A-4147-A177-3AD203B41FA5}">
                      <a16:colId xmlns:a16="http://schemas.microsoft.com/office/drawing/2014/main" xmlns="" val="1475048361"/>
                    </a:ext>
                  </a:extLst>
                </a:gridCol>
                <a:gridCol w="1167120">
                  <a:extLst>
                    <a:ext uri="{9D8B030D-6E8A-4147-A177-3AD203B41FA5}">
                      <a16:colId xmlns:a16="http://schemas.microsoft.com/office/drawing/2014/main" xmlns="" val="1555972024"/>
                    </a:ext>
                  </a:extLst>
                </a:gridCol>
                <a:gridCol w="1166760">
                  <a:extLst>
                    <a:ext uri="{9D8B030D-6E8A-4147-A177-3AD203B41FA5}">
                      <a16:colId xmlns:a16="http://schemas.microsoft.com/office/drawing/2014/main" xmlns="" val="3241741260"/>
                    </a:ext>
                  </a:extLst>
                </a:gridCol>
                <a:gridCol w="1167120">
                  <a:extLst>
                    <a:ext uri="{9D8B030D-6E8A-4147-A177-3AD203B41FA5}">
                      <a16:colId xmlns:a16="http://schemas.microsoft.com/office/drawing/2014/main" xmlns="" val="2318984276"/>
                    </a:ext>
                  </a:extLst>
                </a:gridCol>
                <a:gridCol w="1169640">
                  <a:extLst>
                    <a:ext uri="{9D8B030D-6E8A-4147-A177-3AD203B41FA5}">
                      <a16:colId xmlns:a16="http://schemas.microsoft.com/office/drawing/2014/main" xmlns="" val="2465672788"/>
                    </a:ext>
                  </a:extLst>
                </a:gridCol>
              </a:tblGrid>
              <a:tr h="1410120">
                <a:tc>
                  <a:txBody>
                    <a:bodyPr/>
                    <a:lstStyle/>
                    <a:p>
                      <a:pPr marL="0" marR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endParaRPr lang="en-US" sz="1800" b="0" i="0" u="none" strike="noStrike" kern="1200" cap="none">
                        <a:ln>
                          <a:noFill/>
                        </a:ln>
                        <a:latin typeface="Liberation Sans" pitchFamily="1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endParaRPr lang="en-US" sz="1800" b="0" i="0" u="none" strike="noStrike" kern="1200" cap="none">
                        <a:ln>
                          <a:noFill/>
                        </a:ln>
                        <a:latin typeface="Liberation Sans" pitchFamily="1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endParaRPr lang="en-US" sz="1800" b="0" i="0" u="none" strike="noStrike" kern="1200" cap="none">
                        <a:ln>
                          <a:noFill/>
                        </a:ln>
                        <a:latin typeface="Liberation Sans" pitchFamily="1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endParaRPr lang="en-US" sz="1800" b="0" i="0" u="none" strike="noStrike" kern="1200" cap="none">
                        <a:ln>
                          <a:noFill/>
                        </a:ln>
                        <a:latin typeface="Liberation Sans" pitchFamily="1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endParaRPr lang="en-US" sz="1800" b="0" i="0" u="none" strike="noStrike" kern="1200" cap="none">
                        <a:ln>
                          <a:noFill/>
                        </a:ln>
                        <a:latin typeface="Liberation Sans" pitchFamily="1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endParaRPr lang="en-US" sz="1800" b="0" i="0" u="none" strike="noStrike" kern="1200" cap="none">
                        <a:ln>
                          <a:noFill/>
                        </a:ln>
                        <a:latin typeface="Liberation Sans" pitchFamily="1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endParaRPr lang="en-US" sz="1800" b="0" i="0" u="none" strike="noStrike" kern="1200" cap="none">
                        <a:ln>
                          <a:noFill/>
                        </a:ln>
                        <a:latin typeface="Liberation Sans" pitchFamily="1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endParaRPr lang="en-US" sz="1800" b="0" i="0" u="none" strike="noStrike" kern="1200" cap="none">
                        <a:ln>
                          <a:noFill/>
                        </a:ln>
                        <a:latin typeface="Liberation Sans" pitchFamily="1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516706559"/>
                  </a:ext>
                </a:extLst>
              </a:tr>
              <a:tr h="1410120">
                <a:tc>
                  <a:txBody>
                    <a:bodyPr/>
                    <a:lstStyle/>
                    <a:p>
                      <a:pPr marL="0" marR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endParaRPr lang="en-US" sz="1800" b="0" i="0" u="none" strike="noStrike" kern="1200" cap="none">
                        <a:ln>
                          <a:noFill/>
                        </a:ln>
                        <a:latin typeface="Liberation Sans" pitchFamily="1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endParaRPr lang="en-US" sz="1800" b="0" i="0" u="none" strike="noStrike" kern="1200" cap="none">
                        <a:ln>
                          <a:noFill/>
                        </a:ln>
                        <a:latin typeface="Liberation Sans" pitchFamily="1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endParaRPr lang="en-US" sz="1800" b="0" i="0" u="none" strike="noStrike" kern="1200" cap="none">
                        <a:ln>
                          <a:noFill/>
                        </a:ln>
                        <a:latin typeface="Liberation Sans" pitchFamily="1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endParaRPr lang="en-US" sz="1800" b="0" i="0" u="none" strike="noStrike" kern="1200" cap="none">
                        <a:ln>
                          <a:noFill/>
                        </a:ln>
                        <a:latin typeface="Liberation Sans" pitchFamily="1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endParaRPr lang="en-US" sz="1800" b="0" i="0" u="none" strike="noStrike" kern="1200" cap="none">
                        <a:ln>
                          <a:noFill/>
                        </a:ln>
                        <a:latin typeface="Liberation Sans" pitchFamily="1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endParaRPr lang="en-US" sz="1800" b="0" i="0" u="none" strike="noStrike" kern="1200" cap="none">
                        <a:ln>
                          <a:noFill/>
                        </a:ln>
                        <a:latin typeface="Liberation Sans" pitchFamily="1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endParaRPr lang="en-US" sz="1800" b="0" i="0" u="none" strike="noStrike" kern="1200" cap="none">
                        <a:ln>
                          <a:noFill/>
                        </a:ln>
                        <a:latin typeface="Liberation Sans" pitchFamily="1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endParaRPr lang="en-US" sz="1800" b="0" i="0" u="none" strike="noStrike" kern="1200" cap="none">
                        <a:ln>
                          <a:noFill/>
                        </a:ln>
                        <a:latin typeface="Liberation Sans" pitchFamily="1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49706870"/>
                  </a:ext>
                </a:extLst>
              </a:tr>
              <a:tr h="1410120">
                <a:tc>
                  <a:txBody>
                    <a:bodyPr/>
                    <a:lstStyle/>
                    <a:p>
                      <a:pPr marL="0" marR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endParaRPr lang="en-US" sz="1800" b="0" i="0" u="none" strike="noStrike" kern="1200" cap="none">
                        <a:ln>
                          <a:noFill/>
                        </a:ln>
                        <a:latin typeface="Liberation Sans" pitchFamily="1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endParaRPr lang="en-US" sz="1800" b="0" i="0" u="none" strike="noStrike" kern="1200" cap="none">
                        <a:ln>
                          <a:noFill/>
                        </a:ln>
                        <a:latin typeface="Liberation Sans" pitchFamily="1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endParaRPr lang="en-US" sz="1800" b="0" i="0" u="none" strike="noStrike" kern="1200" cap="none">
                        <a:ln>
                          <a:noFill/>
                        </a:ln>
                        <a:latin typeface="Liberation Sans" pitchFamily="1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endParaRPr lang="en-US" sz="1800" b="0" i="0" u="none" strike="noStrike" kern="1200" cap="none">
                        <a:ln>
                          <a:noFill/>
                        </a:ln>
                        <a:latin typeface="Liberation Sans" pitchFamily="1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endParaRPr lang="en-US" sz="1800" b="0" i="0" u="none" strike="noStrike" kern="1200" cap="none">
                        <a:ln>
                          <a:noFill/>
                        </a:ln>
                        <a:latin typeface="Liberation Sans" pitchFamily="1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endParaRPr lang="en-US" sz="1800" b="0" i="0" u="none" strike="noStrike" kern="1200" cap="none">
                        <a:ln>
                          <a:noFill/>
                        </a:ln>
                        <a:latin typeface="Liberation Sans" pitchFamily="1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endParaRPr lang="en-US" sz="1800" b="0" i="0" u="none" strike="noStrike" kern="1200" cap="none">
                        <a:ln>
                          <a:noFill/>
                        </a:ln>
                        <a:latin typeface="Liberation Sans" pitchFamily="1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endParaRPr lang="en-US" sz="1800" b="0" i="0" u="none" strike="noStrike" kern="1200" cap="none">
                        <a:ln>
                          <a:noFill/>
                        </a:ln>
                        <a:latin typeface="Liberation Sans" pitchFamily="1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453211453"/>
                  </a:ext>
                </a:extLst>
              </a:tr>
              <a:tr h="1410120">
                <a:tc>
                  <a:txBody>
                    <a:bodyPr/>
                    <a:lstStyle/>
                    <a:p>
                      <a:pPr marL="0" marR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endParaRPr lang="en-US" sz="1800" b="0" i="0" u="none" strike="noStrike" kern="1200" cap="none">
                        <a:ln>
                          <a:noFill/>
                        </a:ln>
                        <a:latin typeface="Liberation Sans" pitchFamily="1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endParaRPr lang="en-US" sz="1800" b="0" i="0" u="none" strike="noStrike" kern="1200" cap="none">
                        <a:ln>
                          <a:noFill/>
                        </a:ln>
                        <a:latin typeface="Liberation Sans" pitchFamily="1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endParaRPr lang="en-US" sz="1800" b="0" i="0" u="none" strike="noStrike" kern="1200" cap="none">
                        <a:ln>
                          <a:noFill/>
                        </a:ln>
                        <a:latin typeface="Liberation Sans" pitchFamily="1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endParaRPr lang="en-US" sz="1800" b="0" i="0" u="none" strike="noStrike" kern="1200" cap="none">
                        <a:ln>
                          <a:noFill/>
                        </a:ln>
                        <a:latin typeface="Liberation Sans" pitchFamily="1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endParaRPr lang="en-US" sz="1800" b="0" i="0" u="none" strike="noStrike" kern="1200" cap="none">
                        <a:ln>
                          <a:noFill/>
                        </a:ln>
                        <a:latin typeface="Liberation Sans" pitchFamily="1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endParaRPr lang="en-US" sz="1800" b="0" i="0" u="none" strike="noStrike" kern="1200" cap="none">
                        <a:ln>
                          <a:noFill/>
                        </a:ln>
                        <a:latin typeface="Liberation Sans" pitchFamily="1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endParaRPr lang="en-US" sz="1800" b="0" i="0" u="none" strike="noStrike" kern="1200" cap="none">
                        <a:ln>
                          <a:noFill/>
                        </a:ln>
                        <a:latin typeface="Liberation Sans" pitchFamily="1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endParaRPr lang="en-US" sz="1800" b="0" i="0" u="none" strike="noStrike" kern="1200" cap="none">
                        <a:ln>
                          <a:noFill/>
                        </a:ln>
                        <a:latin typeface="Liberation Sans" pitchFamily="1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103807423"/>
                  </a:ext>
                </a:extLst>
              </a:tr>
              <a:tr h="1411920">
                <a:tc>
                  <a:txBody>
                    <a:bodyPr/>
                    <a:lstStyle/>
                    <a:p>
                      <a:pPr marL="0" marR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endParaRPr lang="en-US" sz="1800" b="0" i="0" u="none" strike="noStrike" kern="1200" cap="none">
                        <a:ln>
                          <a:noFill/>
                        </a:ln>
                        <a:latin typeface="Liberation Sans" pitchFamily="1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endParaRPr lang="en-US" sz="1800" b="0" i="0" u="none" strike="noStrike" kern="1200" cap="none">
                        <a:ln>
                          <a:noFill/>
                        </a:ln>
                        <a:latin typeface="Liberation Sans" pitchFamily="1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endParaRPr lang="en-US" sz="1800" b="0" i="0" u="none" strike="noStrike" kern="1200" cap="none">
                        <a:ln>
                          <a:noFill/>
                        </a:ln>
                        <a:latin typeface="Liberation Sans" pitchFamily="1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endParaRPr lang="en-US" sz="1800" b="0" i="0" u="none" strike="noStrike" kern="1200" cap="none">
                        <a:ln>
                          <a:noFill/>
                        </a:ln>
                        <a:latin typeface="Liberation Sans" pitchFamily="1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endParaRPr lang="en-US" sz="1800" b="0" i="0" u="none" strike="noStrike" kern="1200" cap="none">
                        <a:ln>
                          <a:noFill/>
                        </a:ln>
                        <a:latin typeface="Liberation Sans" pitchFamily="1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endParaRPr lang="en-US" sz="1800" b="0" i="0" u="none" strike="noStrike" kern="1200" cap="none">
                        <a:ln>
                          <a:noFill/>
                        </a:ln>
                        <a:latin typeface="Liberation Sans" pitchFamily="1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endParaRPr lang="en-US" sz="1800" b="0" i="0" u="none" strike="noStrike" kern="1200" cap="none">
                        <a:ln>
                          <a:noFill/>
                        </a:ln>
                        <a:latin typeface="Liberation Sans" pitchFamily="1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endParaRPr lang="en-US" sz="1800" b="0" i="0" u="none" strike="noStrike" kern="1200" cap="none" dirty="0">
                        <a:ln>
                          <a:noFill/>
                        </a:ln>
                        <a:latin typeface="Liberation Sans" pitchFamily="1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33640918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362880" y="360359"/>
            <a:ext cx="9341279" cy="7052039"/>
            <a:chOff x="362880" y="360359"/>
            <a:chExt cx="9341279" cy="7052039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>
              <a:lum/>
              <a:alphaModFix/>
            </a:blip>
            <a:srcRect/>
            <a:stretch>
              <a:fillRect/>
            </a:stretch>
          </p:blipFill>
          <p:spPr>
            <a:xfrm>
              <a:off x="362880" y="360359"/>
              <a:ext cx="9341279" cy="7052039"/>
            </a:xfrm>
            <a:prstGeom prst="rect">
              <a:avLst/>
            </a:prstGeom>
            <a:noFill/>
            <a:ln>
              <a:noFill/>
            </a:ln>
          </p:spPr>
        </p:pic>
      </p:grp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365760" y="360000"/>
          <a:ext cx="9338400" cy="7052400"/>
        </p:xfrm>
        <a:graphic>
          <a:graphicData uri="http://schemas.openxmlformats.org/drawingml/2006/table">
            <a:tbl>
              <a:tblPr firstRow="1" bandRow="1"/>
              <a:tblGrid>
                <a:gridCol w="1167120">
                  <a:extLst>
                    <a:ext uri="{9D8B030D-6E8A-4147-A177-3AD203B41FA5}">
                      <a16:colId xmlns:a16="http://schemas.microsoft.com/office/drawing/2014/main" xmlns="" val="3257727883"/>
                    </a:ext>
                  </a:extLst>
                </a:gridCol>
                <a:gridCol w="1166760">
                  <a:extLst>
                    <a:ext uri="{9D8B030D-6E8A-4147-A177-3AD203B41FA5}">
                      <a16:colId xmlns:a16="http://schemas.microsoft.com/office/drawing/2014/main" xmlns="" val="2336504076"/>
                    </a:ext>
                  </a:extLst>
                </a:gridCol>
                <a:gridCol w="1167120">
                  <a:extLst>
                    <a:ext uri="{9D8B030D-6E8A-4147-A177-3AD203B41FA5}">
                      <a16:colId xmlns:a16="http://schemas.microsoft.com/office/drawing/2014/main" xmlns="" val="3385442398"/>
                    </a:ext>
                  </a:extLst>
                </a:gridCol>
                <a:gridCol w="1166760">
                  <a:extLst>
                    <a:ext uri="{9D8B030D-6E8A-4147-A177-3AD203B41FA5}">
                      <a16:colId xmlns:a16="http://schemas.microsoft.com/office/drawing/2014/main" xmlns="" val="2033544740"/>
                    </a:ext>
                  </a:extLst>
                </a:gridCol>
                <a:gridCol w="1167120">
                  <a:extLst>
                    <a:ext uri="{9D8B030D-6E8A-4147-A177-3AD203B41FA5}">
                      <a16:colId xmlns:a16="http://schemas.microsoft.com/office/drawing/2014/main" xmlns="" val="1676123051"/>
                    </a:ext>
                  </a:extLst>
                </a:gridCol>
                <a:gridCol w="1166760">
                  <a:extLst>
                    <a:ext uri="{9D8B030D-6E8A-4147-A177-3AD203B41FA5}">
                      <a16:colId xmlns:a16="http://schemas.microsoft.com/office/drawing/2014/main" xmlns="" val="3211817333"/>
                    </a:ext>
                  </a:extLst>
                </a:gridCol>
                <a:gridCol w="1167120">
                  <a:extLst>
                    <a:ext uri="{9D8B030D-6E8A-4147-A177-3AD203B41FA5}">
                      <a16:colId xmlns:a16="http://schemas.microsoft.com/office/drawing/2014/main" xmlns="" val="3989206601"/>
                    </a:ext>
                  </a:extLst>
                </a:gridCol>
                <a:gridCol w="1169640">
                  <a:extLst>
                    <a:ext uri="{9D8B030D-6E8A-4147-A177-3AD203B41FA5}">
                      <a16:colId xmlns:a16="http://schemas.microsoft.com/office/drawing/2014/main" xmlns="" val="1259843590"/>
                    </a:ext>
                  </a:extLst>
                </a:gridCol>
              </a:tblGrid>
              <a:tr h="1410120">
                <a:tc>
                  <a:txBody>
                    <a:bodyPr/>
                    <a:lstStyle/>
                    <a:p>
                      <a:pPr marL="0" marR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endParaRPr lang="en-US" sz="1800" b="0" i="0" u="none" strike="noStrike" kern="1200" cap="none">
                        <a:ln>
                          <a:noFill/>
                        </a:ln>
                        <a:latin typeface="Liberation Sans" pitchFamily="1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endParaRPr lang="en-US" sz="1800" b="0" i="0" u="none" strike="noStrike" kern="1200" cap="none">
                        <a:ln>
                          <a:noFill/>
                        </a:ln>
                        <a:latin typeface="Liberation Sans" pitchFamily="1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endParaRPr lang="en-US" sz="1800" b="0" i="0" u="none" strike="noStrike" kern="1200" cap="none">
                        <a:ln>
                          <a:noFill/>
                        </a:ln>
                        <a:latin typeface="Liberation Sans" pitchFamily="1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endParaRPr lang="en-US" sz="1800" b="0" i="0" u="none" strike="noStrike" kern="1200" cap="none">
                        <a:ln>
                          <a:noFill/>
                        </a:ln>
                        <a:latin typeface="Liberation Sans" pitchFamily="1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endParaRPr lang="en-US" sz="1800" b="0" i="0" u="none" strike="noStrike" kern="1200" cap="none">
                        <a:ln>
                          <a:noFill/>
                        </a:ln>
                        <a:latin typeface="Liberation Sans" pitchFamily="1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endParaRPr lang="en-US" sz="1800" b="0" i="0" u="none" strike="noStrike" kern="1200" cap="none">
                        <a:ln>
                          <a:noFill/>
                        </a:ln>
                        <a:latin typeface="Liberation Sans" pitchFamily="1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endParaRPr lang="en-US" sz="1800" b="0" i="0" u="none" strike="noStrike" kern="1200" cap="none">
                        <a:ln>
                          <a:noFill/>
                        </a:ln>
                        <a:latin typeface="Liberation Sans" pitchFamily="1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endParaRPr lang="en-US" sz="1800" b="0" i="0" u="none" strike="noStrike" kern="1200" cap="none">
                        <a:ln>
                          <a:noFill/>
                        </a:ln>
                        <a:latin typeface="Liberation Sans" pitchFamily="1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421825723"/>
                  </a:ext>
                </a:extLst>
              </a:tr>
              <a:tr h="1410120">
                <a:tc>
                  <a:txBody>
                    <a:bodyPr/>
                    <a:lstStyle/>
                    <a:p>
                      <a:pPr marL="0" marR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endParaRPr lang="en-US" sz="1800" b="0" i="0" u="none" strike="noStrike" kern="1200" cap="none">
                        <a:ln>
                          <a:noFill/>
                        </a:ln>
                        <a:latin typeface="Liberation Sans" pitchFamily="1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endParaRPr lang="en-US" sz="1800" b="0" i="0" u="none" strike="noStrike" kern="1200" cap="none">
                        <a:ln>
                          <a:noFill/>
                        </a:ln>
                        <a:latin typeface="Liberation Sans" pitchFamily="1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endParaRPr lang="en-US" sz="1800" b="0" i="0" u="none" strike="noStrike" kern="1200" cap="none">
                        <a:ln>
                          <a:noFill/>
                        </a:ln>
                        <a:latin typeface="Liberation Sans" pitchFamily="1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endParaRPr lang="en-US" sz="1800" b="0" i="0" u="none" strike="noStrike" kern="1200" cap="none">
                        <a:ln>
                          <a:noFill/>
                        </a:ln>
                        <a:latin typeface="Liberation Sans" pitchFamily="1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endParaRPr lang="en-US" sz="1800" b="0" i="0" u="none" strike="noStrike" kern="1200" cap="none">
                        <a:ln>
                          <a:noFill/>
                        </a:ln>
                        <a:latin typeface="Liberation Sans" pitchFamily="1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endParaRPr lang="en-US" sz="1800" b="0" i="0" u="none" strike="noStrike" kern="1200" cap="none">
                        <a:ln>
                          <a:noFill/>
                        </a:ln>
                        <a:latin typeface="Liberation Sans" pitchFamily="1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endParaRPr lang="en-US" sz="1800" b="0" i="0" u="none" strike="noStrike" kern="1200" cap="none">
                        <a:ln>
                          <a:noFill/>
                        </a:ln>
                        <a:latin typeface="Liberation Sans" pitchFamily="1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endParaRPr lang="en-US" sz="1800" b="0" i="0" u="none" strike="noStrike" kern="1200" cap="none">
                        <a:ln>
                          <a:noFill/>
                        </a:ln>
                        <a:latin typeface="Liberation Sans" pitchFamily="1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794345918"/>
                  </a:ext>
                </a:extLst>
              </a:tr>
              <a:tr h="1410120">
                <a:tc>
                  <a:txBody>
                    <a:bodyPr/>
                    <a:lstStyle/>
                    <a:p>
                      <a:pPr marL="0" marR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endParaRPr lang="en-US" sz="1800" b="0" i="0" u="none" strike="noStrike" kern="1200" cap="none">
                        <a:ln>
                          <a:noFill/>
                        </a:ln>
                        <a:latin typeface="Liberation Sans" pitchFamily="1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endParaRPr lang="en-US" sz="1800" b="0" i="0" u="none" strike="noStrike" kern="1200" cap="none">
                        <a:ln>
                          <a:noFill/>
                        </a:ln>
                        <a:latin typeface="Liberation Sans" pitchFamily="1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endParaRPr lang="en-US" sz="1800" b="0" i="0" u="none" strike="noStrike" kern="1200" cap="none">
                        <a:ln>
                          <a:noFill/>
                        </a:ln>
                        <a:latin typeface="Liberation Sans" pitchFamily="1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endParaRPr lang="en-US" sz="1800" b="0" i="0" u="none" strike="noStrike" kern="1200" cap="none">
                        <a:ln>
                          <a:noFill/>
                        </a:ln>
                        <a:latin typeface="Liberation Sans" pitchFamily="1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endParaRPr lang="en-US" sz="1800" b="0" i="0" u="none" strike="noStrike" kern="1200" cap="none">
                        <a:ln>
                          <a:noFill/>
                        </a:ln>
                        <a:latin typeface="Liberation Sans" pitchFamily="1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endParaRPr lang="en-US" sz="1800" b="0" i="0" u="none" strike="noStrike" kern="1200" cap="none">
                        <a:ln>
                          <a:noFill/>
                        </a:ln>
                        <a:latin typeface="Liberation Sans" pitchFamily="1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endParaRPr lang="en-US" sz="1800" b="0" i="0" u="none" strike="noStrike" kern="1200" cap="none">
                        <a:ln>
                          <a:noFill/>
                        </a:ln>
                        <a:latin typeface="Liberation Sans" pitchFamily="1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endParaRPr lang="en-US" sz="1800" b="0" i="0" u="none" strike="noStrike" kern="1200" cap="none">
                        <a:ln>
                          <a:noFill/>
                        </a:ln>
                        <a:latin typeface="Liberation Sans" pitchFamily="1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438455765"/>
                  </a:ext>
                </a:extLst>
              </a:tr>
              <a:tr h="1410120">
                <a:tc>
                  <a:txBody>
                    <a:bodyPr/>
                    <a:lstStyle/>
                    <a:p>
                      <a:pPr marL="0" marR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endParaRPr lang="en-US" sz="1800" b="0" i="0" u="none" strike="noStrike" kern="1200" cap="none">
                        <a:ln>
                          <a:noFill/>
                        </a:ln>
                        <a:latin typeface="Liberation Sans" pitchFamily="1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endParaRPr lang="en-US" sz="1800" b="0" i="0" u="none" strike="noStrike" kern="1200" cap="none">
                        <a:ln>
                          <a:noFill/>
                        </a:ln>
                        <a:latin typeface="Liberation Sans" pitchFamily="1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endParaRPr lang="en-US" sz="1800" b="0" i="0" u="none" strike="noStrike" kern="1200" cap="none">
                        <a:ln>
                          <a:noFill/>
                        </a:ln>
                        <a:latin typeface="Liberation Sans" pitchFamily="1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endParaRPr lang="en-US" sz="1800" b="0" i="0" u="none" strike="noStrike" kern="1200" cap="none">
                        <a:ln>
                          <a:noFill/>
                        </a:ln>
                        <a:latin typeface="Liberation Sans" pitchFamily="1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endParaRPr lang="en-US" sz="1800" b="0" i="0" u="none" strike="noStrike" kern="1200" cap="none">
                        <a:ln>
                          <a:noFill/>
                        </a:ln>
                        <a:latin typeface="Liberation Sans" pitchFamily="1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endParaRPr lang="en-US" sz="1800" b="0" i="0" u="none" strike="noStrike" kern="1200" cap="none">
                        <a:ln>
                          <a:noFill/>
                        </a:ln>
                        <a:latin typeface="Liberation Sans" pitchFamily="1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endParaRPr lang="en-US" sz="1800" b="0" i="0" u="none" strike="noStrike" kern="1200" cap="none">
                        <a:ln>
                          <a:noFill/>
                        </a:ln>
                        <a:latin typeface="Liberation Sans" pitchFamily="1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endParaRPr lang="en-US" sz="1800" b="0" i="0" u="none" strike="noStrike" kern="1200" cap="none">
                        <a:ln>
                          <a:noFill/>
                        </a:ln>
                        <a:latin typeface="Liberation Sans" pitchFamily="1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086883751"/>
                  </a:ext>
                </a:extLst>
              </a:tr>
              <a:tr h="1411920">
                <a:tc>
                  <a:txBody>
                    <a:bodyPr/>
                    <a:lstStyle/>
                    <a:p>
                      <a:pPr marL="0" marR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endParaRPr lang="en-US" sz="1800" b="0" i="0" u="none" strike="noStrike" kern="1200" cap="none">
                        <a:ln>
                          <a:noFill/>
                        </a:ln>
                        <a:latin typeface="Liberation Sans" pitchFamily="1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endParaRPr lang="en-US" sz="1800" b="0" i="0" u="none" strike="noStrike" kern="1200" cap="none">
                        <a:ln>
                          <a:noFill/>
                        </a:ln>
                        <a:latin typeface="Liberation Sans" pitchFamily="1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endParaRPr lang="en-US" sz="1800" b="0" i="0" u="none" strike="noStrike" kern="1200" cap="none">
                        <a:ln>
                          <a:noFill/>
                        </a:ln>
                        <a:latin typeface="Liberation Sans" pitchFamily="1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endParaRPr lang="en-US" sz="1800" b="0" i="0" u="none" strike="noStrike" kern="1200" cap="none">
                        <a:ln>
                          <a:noFill/>
                        </a:ln>
                        <a:latin typeface="Liberation Sans" pitchFamily="1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endParaRPr lang="en-US" sz="1800" b="0" i="0" u="none" strike="noStrike" kern="1200" cap="none">
                        <a:ln>
                          <a:noFill/>
                        </a:ln>
                        <a:latin typeface="Liberation Sans" pitchFamily="1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endParaRPr lang="en-US" sz="1800" b="0" i="0" u="none" strike="noStrike" kern="1200" cap="none">
                        <a:ln>
                          <a:noFill/>
                        </a:ln>
                        <a:latin typeface="Liberation Sans" pitchFamily="1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endParaRPr lang="en-US" sz="1800" b="0" i="0" u="none" strike="noStrike" kern="1200" cap="none">
                        <a:ln>
                          <a:noFill/>
                        </a:ln>
                        <a:latin typeface="Liberation Sans" pitchFamily="1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endParaRPr lang="en-US" sz="1800" b="0" i="0" u="none" strike="noStrike" kern="1200" cap="none">
                        <a:ln>
                          <a:noFill/>
                        </a:ln>
                        <a:latin typeface="Liberation Sans" pitchFamily="1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166648377"/>
                  </a:ext>
                </a:extLst>
              </a:tr>
            </a:tbl>
          </a:graphicData>
        </a:graphic>
      </p:graphicFrame>
      <p:grpSp>
        <p:nvGrpSpPr>
          <p:cNvPr id="5" name="Group 4"/>
          <p:cNvGrpSpPr/>
          <p:nvPr/>
        </p:nvGrpSpPr>
        <p:grpSpPr>
          <a:xfrm>
            <a:off x="361440" y="360359"/>
            <a:ext cx="9341279" cy="7052039"/>
            <a:chOff x="361440" y="360359"/>
            <a:chExt cx="9341279" cy="7052039"/>
          </a:xfrm>
        </p:grpSpPr>
        <p:grpSp>
          <p:nvGrpSpPr>
            <p:cNvPr id="6" name="Group 5"/>
            <p:cNvGrpSpPr/>
            <p:nvPr/>
          </p:nvGrpSpPr>
          <p:grpSpPr>
            <a:xfrm>
              <a:off x="361440" y="360359"/>
              <a:ext cx="9341279" cy="7052039"/>
              <a:chOff x="361440" y="360359"/>
              <a:chExt cx="9341279" cy="7052039"/>
            </a:xfrm>
          </p:grpSpPr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3">
                <a:lum/>
                <a:alphaModFix/>
              </a:blip>
              <a:srcRect/>
              <a:stretch>
                <a:fillRect/>
              </a:stretch>
            </p:blipFill>
            <p:spPr>
              <a:xfrm>
                <a:off x="361440" y="360359"/>
                <a:ext cx="9341279" cy="705203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9" name="Freeform: Shape 8"/>
              <p:cNvSpPr/>
              <p:nvPr/>
            </p:nvSpPr>
            <p:spPr>
              <a:xfrm>
                <a:off x="6291360" y="2718000"/>
                <a:ext cx="274320" cy="320040"/>
              </a:xfrm>
              <a:custGeom>
                <a:avLst>
                  <a:gd name="f0" fmla="val 8100"/>
                </a:avLst>
                <a:gdLst>
                  <a:gd name="f1" fmla="val w"/>
                  <a:gd name="f2" fmla="val h"/>
                  <a:gd name="f3" fmla="val 0"/>
                  <a:gd name="f4" fmla="val 21600"/>
                  <a:gd name="f5" fmla="val 7600"/>
                  <a:gd name="f6" fmla="val 10800"/>
                  <a:gd name="f7" fmla="val -2147483647"/>
                  <a:gd name="f8" fmla="val 2147483647"/>
                  <a:gd name="f9" fmla="*/ f1 1 21600"/>
                  <a:gd name="f10" fmla="*/ f2 1 21600"/>
                  <a:gd name="f11" fmla="pin 0 f0 10800"/>
                  <a:gd name="f12" fmla="*/ f5 f11 1"/>
                  <a:gd name="f13" fmla="*/ f11 f9 1"/>
                  <a:gd name="f14" fmla="*/ 10800 f10 1"/>
                  <a:gd name="f15" fmla="*/ f12 1 10800"/>
                  <a:gd name="f16" fmla="+- f5 0 f15"/>
                  <a:gd name="f17" fmla="+- 10800 f16 0"/>
                  <a:gd name="f18" fmla="+- 10800 0 f16"/>
                  <a:gd name="f19" fmla="*/ f18 f9 1"/>
                  <a:gd name="f20" fmla="*/ f17 f9 1"/>
                  <a:gd name="f21" fmla="*/ f17 f10 1"/>
                  <a:gd name="f22" fmla="*/ f18 f10 1"/>
                </a:gdLst>
                <a:ahLst>
                  <a:ahXY gdRefX="f0" minX="f3" maxX="f6">
                    <a:pos x="f13" y="f14"/>
                  </a:ahXY>
                </a:ahLst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19" t="f22" r="f20" b="f21"/>
                <a:pathLst>
                  <a:path w="21600" h="21600">
                    <a:moveTo>
                      <a:pt x="f3" y="f6"/>
                    </a:moveTo>
                    <a:lnTo>
                      <a:pt x="f18" y="f18"/>
                    </a:lnTo>
                    <a:lnTo>
                      <a:pt x="f6" y="f3"/>
                    </a:lnTo>
                    <a:lnTo>
                      <a:pt x="f17" y="f18"/>
                    </a:lnTo>
                    <a:lnTo>
                      <a:pt x="f4" y="f6"/>
                    </a:lnTo>
                    <a:lnTo>
                      <a:pt x="f17" y="f17"/>
                    </a:lnTo>
                    <a:lnTo>
                      <a:pt x="f6" y="f4"/>
                    </a:lnTo>
                    <a:lnTo>
                      <a:pt x="f18" y="f17"/>
                    </a:lnTo>
                    <a:lnTo>
                      <a:pt x="f3" y="f6"/>
                    </a:lnTo>
                    <a:close/>
                  </a:path>
                </a:pathLst>
              </a:custGeom>
              <a:solidFill>
                <a:srgbClr val="FF3333"/>
              </a:solidFill>
              <a:ln w="0">
                <a:solidFill>
                  <a:srgbClr val="3465A4"/>
                </a:solidFill>
                <a:prstDash val="solid"/>
              </a:ln>
            </p:spPr>
            <p:txBody>
              <a:bodyPr vert="horz" wrap="none" lIns="90000" tIns="45000" rIns="90000" bIns="45000" anchor="ctr" anchorCtr="0" compatLnSpc="0">
                <a:noAutofit/>
              </a:bodyPr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WenQuanYi Zen Hei" pitchFamily="2"/>
                  <a:cs typeface="Lohit Devanagari" pitchFamily="2"/>
                </a:endParaRPr>
              </a:p>
            </p:txBody>
          </p:sp>
          <p:sp>
            <p:nvSpPr>
              <p:cNvPr id="10" name="Freeform: Shape 9"/>
              <p:cNvSpPr/>
              <p:nvPr/>
            </p:nvSpPr>
            <p:spPr>
              <a:xfrm>
                <a:off x="7515360" y="4842000"/>
                <a:ext cx="274320" cy="320040"/>
              </a:xfrm>
              <a:custGeom>
                <a:avLst>
                  <a:gd name="f0" fmla="val 8100"/>
                </a:avLst>
                <a:gdLst>
                  <a:gd name="f1" fmla="val w"/>
                  <a:gd name="f2" fmla="val h"/>
                  <a:gd name="f3" fmla="val 0"/>
                  <a:gd name="f4" fmla="val 21600"/>
                  <a:gd name="f5" fmla="val 7600"/>
                  <a:gd name="f6" fmla="val 10800"/>
                  <a:gd name="f7" fmla="val -2147483647"/>
                  <a:gd name="f8" fmla="val 2147483647"/>
                  <a:gd name="f9" fmla="*/ f1 1 21600"/>
                  <a:gd name="f10" fmla="*/ f2 1 21600"/>
                  <a:gd name="f11" fmla="pin 0 f0 10800"/>
                  <a:gd name="f12" fmla="*/ f5 f11 1"/>
                  <a:gd name="f13" fmla="*/ f11 f9 1"/>
                  <a:gd name="f14" fmla="*/ 10800 f10 1"/>
                  <a:gd name="f15" fmla="*/ f12 1 10800"/>
                  <a:gd name="f16" fmla="+- f5 0 f15"/>
                  <a:gd name="f17" fmla="+- 10800 f16 0"/>
                  <a:gd name="f18" fmla="+- 10800 0 f16"/>
                  <a:gd name="f19" fmla="*/ f18 f9 1"/>
                  <a:gd name="f20" fmla="*/ f17 f9 1"/>
                  <a:gd name="f21" fmla="*/ f17 f10 1"/>
                  <a:gd name="f22" fmla="*/ f18 f10 1"/>
                </a:gdLst>
                <a:ahLst>
                  <a:ahXY gdRefX="f0" minX="f3" maxX="f6">
                    <a:pos x="f13" y="f14"/>
                  </a:ahXY>
                </a:ahLst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19" t="f22" r="f20" b="f21"/>
                <a:pathLst>
                  <a:path w="21600" h="21600">
                    <a:moveTo>
                      <a:pt x="f3" y="f6"/>
                    </a:moveTo>
                    <a:lnTo>
                      <a:pt x="f18" y="f18"/>
                    </a:lnTo>
                    <a:lnTo>
                      <a:pt x="f6" y="f3"/>
                    </a:lnTo>
                    <a:lnTo>
                      <a:pt x="f17" y="f18"/>
                    </a:lnTo>
                    <a:lnTo>
                      <a:pt x="f4" y="f6"/>
                    </a:lnTo>
                    <a:lnTo>
                      <a:pt x="f17" y="f17"/>
                    </a:lnTo>
                    <a:lnTo>
                      <a:pt x="f6" y="f4"/>
                    </a:lnTo>
                    <a:lnTo>
                      <a:pt x="f18" y="f17"/>
                    </a:lnTo>
                    <a:lnTo>
                      <a:pt x="f3" y="f6"/>
                    </a:lnTo>
                    <a:close/>
                  </a:path>
                </a:pathLst>
              </a:custGeom>
              <a:solidFill>
                <a:srgbClr val="FF3333"/>
              </a:solidFill>
              <a:ln w="0">
                <a:solidFill>
                  <a:srgbClr val="3465A4"/>
                </a:solidFill>
                <a:prstDash val="solid"/>
              </a:ln>
            </p:spPr>
            <p:txBody>
              <a:bodyPr vert="horz" wrap="none" lIns="90000" tIns="45000" rIns="90000" bIns="45000" anchor="ctr" anchorCtr="0" compatLnSpc="0">
                <a:noAutofit/>
              </a:bodyPr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WenQuanYi Zen Hei" pitchFamily="2"/>
                  <a:cs typeface="Lohit Devanagari" pitchFamily="2"/>
                </a:endParaRPr>
              </a:p>
            </p:txBody>
          </p:sp>
          <p:sp>
            <p:nvSpPr>
              <p:cNvPr id="11" name="Freeform: Shape 10"/>
              <p:cNvSpPr/>
              <p:nvPr/>
            </p:nvSpPr>
            <p:spPr>
              <a:xfrm>
                <a:off x="7839720" y="4914000"/>
                <a:ext cx="274320" cy="320040"/>
              </a:xfrm>
              <a:custGeom>
                <a:avLst>
                  <a:gd name="f0" fmla="val 8100"/>
                </a:avLst>
                <a:gdLst>
                  <a:gd name="f1" fmla="val w"/>
                  <a:gd name="f2" fmla="val h"/>
                  <a:gd name="f3" fmla="val 0"/>
                  <a:gd name="f4" fmla="val 21600"/>
                  <a:gd name="f5" fmla="val 7600"/>
                  <a:gd name="f6" fmla="val 10800"/>
                  <a:gd name="f7" fmla="val -2147483647"/>
                  <a:gd name="f8" fmla="val 2147483647"/>
                  <a:gd name="f9" fmla="*/ f1 1 21600"/>
                  <a:gd name="f10" fmla="*/ f2 1 21600"/>
                  <a:gd name="f11" fmla="pin 0 f0 10800"/>
                  <a:gd name="f12" fmla="*/ f5 f11 1"/>
                  <a:gd name="f13" fmla="*/ f11 f9 1"/>
                  <a:gd name="f14" fmla="*/ 10800 f10 1"/>
                  <a:gd name="f15" fmla="*/ f12 1 10800"/>
                  <a:gd name="f16" fmla="+- f5 0 f15"/>
                  <a:gd name="f17" fmla="+- 10800 f16 0"/>
                  <a:gd name="f18" fmla="+- 10800 0 f16"/>
                  <a:gd name="f19" fmla="*/ f18 f9 1"/>
                  <a:gd name="f20" fmla="*/ f17 f9 1"/>
                  <a:gd name="f21" fmla="*/ f17 f10 1"/>
                  <a:gd name="f22" fmla="*/ f18 f10 1"/>
                </a:gdLst>
                <a:ahLst>
                  <a:ahXY gdRefX="f0" minX="f3" maxX="f6">
                    <a:pos x="f13" y="f14"/>
                  </a:ahXY>
                </a:ahLst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19" t="f22" r="f20" b="f21"/>
                <a:pathLst>
                  <a:path w="21600" h="21600">
                    <a:moveTo>
                      <a:pt x="f3" y="f6"/>
                    </a:moveTo>
                    <a:lnTo>
                      <a:pt x="f18" y="f18"/>
                    </a:lnTo>
                    <a:lnTo>
                      <a:pt x="f6" y="f3"/>
                    </a:lnTo>
                    <a:lnTo>
                      <a:pt x="f17" y="f18"/>
                    </a:lnTo>
                    <a:lnTo>
                      <a:pt x="f4" y="f6"/>
                    </a:lnTo>
                    <a:lnTo>
                      <a:pt x="f17" y="f17"/>
                    </a:lnTo>
                    <a:lnTo>
                      <a:pt x="f6" y="f4"/>
                    </a:lnTo>
                    <a:lnTo>
                      <a:pt x="f18" y="f17"/>
                    </a:lnTo>
                    <a:lnTo>
                      <a:pt x="f3" y="f6"/>
                    </a:lnTo>
                    <a:close/>
                  </a:path>
                </a:pathLst>
              </a:custGeom>
              <a:solidFill>
                <a:srgbClr val="FF3333"/>
              </a:solidFill>
              <a:ln w="0">
                <a:solidFill>
                  <a:srgbClr val="3465A4"/>
                </a:solidFill>
                <a:prstDash val="solid"/>
              </a:ln>
            </p:spPr>
            <p:txBody>
              <a:bodyPr vert="horz" wrap="none" lIns="90000" tIns="45000" rIns="90000" bIns="45000" anchor="ctr" anchorCtr="0" compatLnSpc="0">
                <a:noAutofit/>
              </a:bodyPr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WenQuanYi Zen Hei" pitchFamily="2"/>
                  <a:cs typeface="Lohit Devanagari" pitchFamily="2"/>
                </a:endParaRPr>
              </a:p>
            </p:txBody>
          </p:sp>
          <p:sp>
            <p:nvSpPr>
              <p:cNvPr id="12" name="Freeform: Shape 11"/>
              <p:cNvSpPr/>
              <p:nvPr/>
            </p:nvSpPr>
            <p:spPr>
              <a:xfrm>
                <a:off x="8416080" y="4626000"/>
                <a:ext cx="274320" cy="320040"/>
              </a:xfrm>
              <a:custGeom>
                <a:avLst>
                  <a:gd name="f0" fmla="val 8100"/>
                </a:avLst>
                <a:gdLst>
                  <a:gd name="f1" fmla="val w"/>
                  <a:gd name="f2" fmla="val h"/>
                  <a:gd name="f3" fmla="val 0"/>
                  <a:gd name="f4" fmla="val 21600"/>
                  <a:gd name="f5" fmla="val 7600"/>
                  <a:gd name="f6" fmla="val 10800"/>
                  <a:gd name="f7" fmla="val -2147483647"/>
                  <a:gd name="f8" fmla="val 2147483647"/>
                  <a:gd name="f9" fmla="*/ f1 1 21600"/>
                  <a:gd name="f10" fmla="*/ f2 1 21600"/>
                  <a:gd name="f11" fmla="pin 0 f0 10800"/>
                  <a:gd name="f12" fmla="*/ f5 f11 1"/>
                  <a:gd name="f13" fmla="*/ f11 f9 1"/>
                  <a:gd name="f14" fmla="*/ 10800 f10 1"/>
                  <a:gd name="f15" fmla="*/ f12 1 10800"/>
                  <a:gd name="f16" fmla="+- f5 0 f15"/>
                  <a:gd name="f17" fmla="+- 10800 f16 0"/>
                  <a:gd name="f18" fmla="+- 10800 0 f16"/>
                  <a:gd name="f19" fmla="*/ f18 f9 1"/>
                  <a:gd name="f20" fmla="*/ f17 f9 1"/>
                  <a:gd name="f21" fmla="*/ f17 f10 1"/>
                  <a:gd name="f22" fmla="*/ f18 f10 1"/>
                </a:gdLst>
                <a:ahLst>
                  <a:ahXY gdRefX="f0" minX="f3" maxX="f6">
                    <a:pos x="f13" y="f14"/>
                  </a:ahXY>
                </a:ahLst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19" t="f22" r="f20" b="f21"/>
                <a:pathLst>
                  <a:path w="21600" h="21600">
                    <a:moveTo>
                      <a:pt x="f3" y="f6"/>
                    </a:moveTo>
                    <a:lnTo>
                      <a:pt x="f18" y="f18"/>
                    </a:lnTo>
                    <a:lnTo>
                      <a:pt x="f6" y="f3"/>
                    </a:lnTo>
                    <a:lnTo>
                      <a:pt x="f17" y="f18"/>
                    </a:lnTo>
                    <a:lnTo>
                      <a:pt x="f4" y="f6"/>
                    </a:lnTo>
                    <a:lnTo>
                      <a:pt x="f17" y="f17"/>
                    </a:lnTo>
                    <a:lnTo>
                      <a:pt x="f6" y="f4"/>
                    </a:lnTo>
                    <a:lnTo>
                      <a:pt x="f18" y="f17"/>
                    </a:lnTo>
                    <a:lnTo>
                      <a:pt x="f3" y="f6"/>
                    </a:lnTo>
                    <a:close/>
                  </a:path>
                </a:pathLst>
              </a:custGeom>
              <a:solidFill>
                <a:srgbClr val="FF3333"/>
              </a:solidFill>
              <a:ln w="0">
                <a:solidFill>
                  <a:srgbClr val="3465A4"/>
                </a:solidFill>
                <a:prstDash val="solid"/>
              </a:ln>
            </p:spPr>
            <p:txBody>
              <a:bodyPr vert="horz" wrap="none" lIns="90000" tIns="45000" rIns="90000" bIns="45000" anchor="ctr" anchorCtr="0" compatLnSpc="0">
                <a:noAutofit/>
              </a:bodyPr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WenQuanYi Zen Hei" pitchFamily="2"/>
                  <a:cs typeface="Lohit Devanagari" pitchFamily="2"/>
                </a:endParaRPr>
              </a:p>
            </p:txBody>
          </p:sp>
          <p:sp>
            <p:nvSpPr>
              <p:cNvPr id="13" name="Freeform: Shape 12"/>
              <p:cNvSpPr/>
              <p:nvPr/>
            </p:nvSpPr>
            <p:spPr>
              <a:xfrm>
                <a:off x="9100440" y="5454000"/>
                <a:ext cx="274320" cy="320040"/>
              </a:xfrm>
              <a:custGeom>
                <a:avLst>
                  <a:gd name="f0" fmla="val 8100"/>
                </a:avLst>
                <a:gdLst>
                  <a:gd name="f1" fmla="val w"/>
                  <a:gd name="f2" fmla="val h"/>
                  <a:gd name="f3" fmla="val 0"/>
                  <a:gd name="f4" fmla="val 21600"/>
                  <a:gd name="f5" fmla="val 7600"/>
                  <a:gd name="f6" fmla="val 10800"/>
                  <a:gd name="f7" fmla="val -2147483647"/>
                  <a:gd name="f8" fmla="val 2147483647"/>
                  <a:gd name="f9" fmla="*/ f1 1 21600"/>
                  <a:gd name="f10" fmla="*/ f2 1 21600"/>
                  <a:gd name="f11" fmla="pin 0 f0 10800"/>
                  <a:gd name="f12" fmla="*/ f5 f11 1"/>
                  <a:gd name="f13" fmla="*/ f11 f9 1"/>
                  <a:gd name="f14" fmla="*/ 10800 f10 1"/>
                  <a:gd name="f15" fmla="*/ f12 1 10800"/>
                  <a:gd name="f16" fmla="+- f5 0 f15"/>
                  <a:gd name="f17" fmla="+- 10800 f16 0"/>
                  <a:gd name="f18" fmla="+- 10800 0 f16"/>
                  <a:gd name="f19" fmla="*/ f18 f9 1"/>
                  <a:gd name="f20" fmla="*/ f17 f9 1"/>
                  <a:gd name="f21" fmla="*/ f17 f10 1"/>
                  <a:gd name="f22" fmla="*/ f18 f10 1"/>
                </a:gdLst>
                <a:ahLst>
                  <a:ahXY gdRefX="f0" minX="f3" maxX="f6">
                    <a:pos x="f13" y="f14"/>
                  </a:ahXY>
                </a:ahLst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19" t="f22" r="f20" b="f21"/>
                <a:pathLst>
                  <a:path w="21600" h="21600">
                    <a:moveTo>
                      <a:pt x="f3" y="f6"/>
                    </a:moveTo>
                    <a:lnTo>
                      <a:pt x="f18" y="f18"/>
                    </a:lnTo>
                    <a:lnTo>
                      <a:pt x="f6" y="f3"/>
                    </a:lnTo>
                    <a:lnTo>
                      <a:pt x="f17" y="f18"/>
                    </a:lnTo>
                    <a:lnTo>
                      <a:pt x="f4" y="f6"/>
                    </a:lnTo>
                    <a:lnTo>
                      <a:pt x="f17" y="f17"/>
                    </a:lnTo>
                    <a:lnTo>
                      <a:pt x="f6" y="f4"/>
                    </a:lnTo>
                    <a:lnTo>
                      <a:pt x="f18" y="f17"/>
                    </a:lnTo>
                    <a:lnTo>
                      <a:pt x="f3" y="f6"/>
                    </a:lnTo>
                    <a:close/>
                  </a:path>
                </a:pathLst>
              </a:custGeom>
              <a:solidFill>
                <a:srgbClr val="FF3333"/>
              </a:solidFill>
              <a:ln w="0">
                <a:solidFill>
                  <a:srgbClr val="3465A4"/>
                </a:solidFill>
                <a:prstDash val="solid"/>
              </a:ln>
            </p:spPr>
            <p:txBody>
              <a:bodyPr vert="horz" wrap="none" lIns="90000" tIns="45000" rIns="90000" bIns="45000" anchor="ctr" anchorCtr="0" compatLnSpc="0">
                <a:noAutofit/>
              </a:bodyPr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WenQuanYi Zen Hei" pitchFamily="2"/>
                  <a:cs typeface="Lohit Devanagari" pitchFamily="2"/>
                </a:endParaRPr>
              </a:p>
            </p:txBody>
          </p:sp>
          <p:sp>
            <p:nvSpPr>
              <p:cNvPr id="14" name="Freeform: Shape 13"/>
              <p:cNvSpPr/>
              <p:nvPr/>
            </p:nvSpPr>
            <p:spPr>
              <a:xfrm>
                <a:off x="8884800" y="5526000"/>
                <a:ext cx="274320" cy="320040"/>
              </a:xfrm>
              <a:custGeom>
                <a:avLst>
                  <a:gd name="f0" fmla="val 8100"/>
                </a:avLst>
                <a:gdLst>
                  <a:gd name="f1" fmla="val w"/>
                  <a:gd name="f2" fmla="val h"/>
                  <a:gd name="f3" fmla="val 0"/>
                  <a:gd name="f4" fmla="val 21600"/>
                  <a:gd name="f5" fmla="val 7600"/>
                  <a:gd name="f6" fmla="val 10800"/>
                  <a:gd name="f7" fmla="val -2147483647"/>
                  <a:gd name="f8" fmla="val 2147483647"/>
                  <a:gd name="f9" fmla="*/ f1 1 21600"/>
                  <a:gd name="f10" fmla="*/ f2 1 21600"/>
                  <a:gd name="f11" fmla="pin 0 f0 10800"/>
                  <a:gd name="f12" fmla="*/ f5 f11 1"/>
                  <a:gd name="f13" fmla="*/ f11 f9 1"/>
                  <a:gd name="f14" fmla="*/ 10800 f10 1"/>
                  <a:gd name="f15" fmla="*/ f12 1 10800"/>
                  <a:gd name="f16" fmla="+- f5 0 f15"/>
                  <a:gd name="f17" fmla="+- 10800 f16 0"/>
                  <a:gd name="f18" fmla="+- 10800 0 f16"/>
                  <a:gd name="f19" fmla="*/ f18 f9 1"/>
                  <a:gd name="f20" fmla="*/ f17 f9 1"/>
                  <a:gd name="f21" fmla="*/ f17 f10 1"/>
                  <a:gd name="f22" fmla="*/ f18 f10 1"/>
                </a:gdLst>
                <a:ahLst>
                  <a:ahXY gdRefX="f0" minX="f3" maxX="f6">
                    <a:pos x="f13" y="f14"/>
                  </a:ahXY>
                </a:ahLst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19" t="f22" r="f20" b="f21"/>
                <a:pathLst>
                  <a:path w="21600" h="21600">
                    <a:moveTo>
                      <a:pt x="f3" y="f6"/>
                    </a:moveTo>
                    <a:lnTo>
                      <a:pt x="f18" y="f18"/>
                    </a:lnTo>
                    <a:lnTo>
                      <a:pt x="f6" y="f3"/>
                    </a:lnTo>
                    <a:lnTo>
                      <a:pt x="f17" y="f18"/>
                    </a:lnTo>
                    <a:lnTo>
                      <a:pt x="f4" y="f6"/>
                    </a:lnTo>
                    <a:lnTo>
                      <a:pt x="f17" y="f17"/>
                    </a:lnTo>
                    <a:lnTo>
                      <a:pt x="f6" y="f4"/>
                    </a:lnTo>
                    <a:lnTo>
                      <a:pt x="f18" y="f17"/>
                    </a:lnTo>
                    <a:lnTo>
                      <a:pt x="f3" y="f6"/>
                    </a:lnTo>
                    <a:close/>
                  </a:path>
                </a:pathLst>
              </a:custGeom>
              <a:solidFill>
                <a:srgbClr val="FF3333"/>
              </a:solidFill>
              <a:ln w="0">
                <a:solidFill>
                  <a:srgbClr val="3465A4"/>
                </a:solidFill>
                <a:prstDash val="solid"/>
              </a:ln>
            </p:spPr>
            <p:txBody>
              <a:bodyPr vert="horz" wrap="none" lIns="90000" tIns="45000" rIns="90000" bIns="45000" anchor="ctr" anchorCtr="0" compatLnSpc="0">
                <a:noAutofit/>
              </a:bodyPr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WenQuanYi Zen Hei" pitchFamily="2"/>
                  <a:cs typeface="Lohit Devanagari" pitchFamily="2"/>
                </a:endParaRPr>
              </a:p>
            </p:txBody>
          </p:sp>
          <p:sp>
            <p:nvSpPr>
              <p:cNvPr id="15" name="Freeform: Shape 14"/>
              <p:cNvSpPr/>
              <p:nvPr/>
            </p:nvSpPr>
            <p:spPr>
              <a:xfrm>
                <a:off x="8309160" y="5490000"/>
                <a:ext cx="274320" cy="320040"/>
              </a:xfrm>
              <a:custGeom>
                <a:avLst>
                  <a:gd name="f0" fmla="val 8100"/>
                </a:avLst>
                <a:gdLst>
                  <a:gd name="f1" fmla="val w"/>
                  <a:gd name="f2" fmla="val h"/>
                  <a:gd name="f3" fmla="val 0"/>
                  <a:gd name="f4" fmla="val 21600"/>
                  <a:gd name="f5" fmla="val 7600"/>
                  <a:gd name="f6" fmla="val 10800"/>
                  <a:gd name="f7" fmla="val -2147483647"/>
                  <a:gd name="f8" fmla="val 2147483647"/>
                  <a:gd name="f9" fmla="*/ f1 1 21600"/>
                  <a:gd name="f10" fmla="*/ f2 1 21600"/>
                  <a:gd name="f11" fmla="pin 0 f0 10800"/>
                  <a:gd name="f12" fmla="*/ f5 f11 1"/>
                  <a:gd name="f13" fmla="*/ f11 f9 1"/>
                  <a:gd name="f14" fmla="*/ 10800 f10 1"/>
                  <a:gd name="f15" fmla="*/ f12 1 10800"/>
                  <a:gd name="f16" fmla="+- f5 0 f15"/>
                  <a:gd name="f17" fmla="+- 10800 f16 0"/>
                  <a:gd name="f18" fmla="+- 10800 0 f16"/>
                  <a:gd name="f19" fmla="*/ f18 f9 1"/>
                  <a:gd name="f20" fmla="*/ f17 f9 1"/>
                  <a:gd name="f21" fmla="*/ f17 f10 1"/>
                  <a:gd name="f22" fmla="*/ f18 f10 1"/>
                </a:gdLst>
                <a:ahLst>
                  <a:ahXY gdRefX="f0" minX="f3" maxX="f6">
                    <a:pos x="f13" y="f14"/>
                  </a:ahXY>
                </a:ahLst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19" t="f22" r="f20" b="f21"/>
                <a:pathLst>
                  <a:path w="21600" h="21600">
                    <a:moveTo>
                      <a:pt x="f3" y="f6"/>
                    </a:moveTo>
                    <a:lnTo>
                      <a:pt x="f18" y="f18"/>
                    </a:lnTo>
                    <a:lnTo>
                      <a:pt x="f6" y="f3"/>
                    </a:lnTo>
                    <a:lnTo>
                      <a:pt x="f17" y="f18"/>
                    </a:lnTo>
                    <a:lnTo>
                      <a:pt x="f4" y="f6"/>
                    </a:lnTo>
                    <a:lnTo>
                      <a:pt x="f17" y="f17"/>
                    </a:lnTo>
                    <a:lnTo>
                      <a:pt x="f6" y="f4"/>
                    </a:lnTo>
                    <a:lnTo>
                      <a:pt x="f18" y="f17"/>
                    </a:lnTo>
                    <a:lnTo>
                      <a:pt x="f3" y="f6"/>
                    </a:lnTo>
                    <a:close/>
                  </a:path>
                </a:pathLst>
              </a:custGeom>
              <a:solidFill>
                <a:srgbClr val="FF3333"/>
              </a:solidFill>
              <a:ln w="0">
                <a:solidFill>
                  <a:srgbClr val="3465A4"/>
                </a:solidFill>
                <a:prstDash val="solid"/>
              </a:ln>
            </p:spPr>
            <p:txBody>
              <a:bodyPr vert="horz" wrap="none" lIns="90000" tIns="45000" rIns="90000" bIns="45000" anchor="ctr" anchorCtr="0" compatLnSpc="0">
                <a:noAutofit/>
              </a:bodyPr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WenQuanYi Zen Hei" pitchFamily="2"/>
                  <a:cs typeface="Lohit Devanagari" pitchFamily="2"/>
                </a:endParaRPr>
              </a:p>
            </p:txBody>
          </p:sp>
          <p:sp>
            <p:nvSpPr>
              <p:cNvPr id="16" name="Freeform: Shape 15"/>
              <p:cNvSpPr/>
              <p:nvPr/>
            </p:nvSpPr>
            <p:spPr>
              <a:xfrm>
                <a:off x="8201519" y="5274000"/>
                <a:ext cx="274320" cy="320040"/>
              </a:xfrm>
              <a:custGeom>
                <a:avLst>
                  <a:gd name="f0" fmla="val 8100"/>
                </a:avLst>
                <a:gdLst>
                  <a:gd name="f1" fmla="val w"/>
                  <a:gd name="f2" fmla="val h"/>
                  <a:gd name="f3" fmla="val 0"/>
                  <a:gd name="f4" fmla="val 21600"/>
                  <a:gd name="f5" fmla="val 7600"/>
                  <a:gd name="f6" fmla="val 10800"/>
                  <a:gd name="f7" fmla="val -2147483647"/>
                  <a:gd name="f8" fmla="val 2147483647"/>
                  <a:gd name="f9" fmla="*/ f1 1 21600"/>
                  <a:gd name="f10" fmla="*/ f2 1 21600"/>
                  <a:gd name="f11" fmla="pin 0 f0 10800"/>
                  <a:gd name="f12" fmla="*/ f5 f11 1"/>
                  <a:gd name="f13" fmla="*/ f11 f9 1"/>
                  <a:gd name="f14" fmla="*/ 10800 f10 1"/>
                  <a:gd name="f15" fmla="*/ f12 1 10800"/>
                  <a:gd name="f16" fmla="+- f5 0 f15"/>
                  <a:gd name="f17" fmla="+- 10800 f16 0"/>
                  <a:gd name="f18" fmla="+- 10800 0 f16"/>
                  <a:gd name="f19" fmla="*/ f18 f9 1"/>
                  <a:gd name="f20" fmla="*/ f17 f9 1"/>
                  <a:gd name="f21" fmla="*/ f17 f10 1"/>
                  <a:gd name="f22" fmla="*/ f18 f10 1"/>
                </a:gdLst>
                <a:ahLst>
                  <a:ahXY gdRefX="f0" minX="f3" maxX="f6">
                    <a:pos x="f13" y="f14"/>
                  </a:ahXY>
                </a:ahLst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19" t="f22" r="f20" b="f21"/>
                <a:pathLst>
                  <a:path w="21600" h="21600">
                    <a:moveTo>
                      <a:pt x="f3" y="f6"/>
                    </a:moveTo>
                    <a:lnTo>
                      <a:pt x="f18" y="f18"/>
                    </a:lnTo>
                    <a:lnTo>
                      <a:pt x="f6" y="f3"/>
                    </a:lnTo>
                    <a:lnTo>
                      <a:pt x="f17" y="f18"/>
                    </a:lnTo>
                    <a:lnTo>
                      <a:pt x="f4" y="f6"/>
                    </a:lnTo>
                    <a:lnTo>
                      <a:pt x="f17" y="f17"/>
                    </a:lnTo>
                    <a:lnTo>
                      <a:pt x="f6" y="f4"/>
                    </a:lnTo>
                    <a:lnTo>
                      <a:pt x="f18" y="f17"/>
                    </a:lnTo>
                    <a:lnTo>
                      <a:pt x="f3" y="f6"/>
                    </a:lnTo>
                    <a:close/>
                  </a:path>
                </a:pathLst>
              </a:custGeom>
              <a:solidFill>
                <a:srgbClr val="FF3333"/>
              </a:solidFill>
              <a:ln w="0">
                <a:solidFill>
                  <a:srgbClr val="3465A4"/>
                </a:solidFill>
                <a:prstDash val="solid"/>
              </a:ln>
            </p:spPr>
            <p:txBody>
              <a:bodyPr vert="horz" wrap="none" lIns="90000" tIns="45000" rIns="90000" bIns="45000" anchor="ctr" anchorCtr="0" compatLnSpc="0">
                <a:noAutofit/>
              </a:bodyPr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WenQuanYi Zen Hei" pitchFamily="2"/>
                  <a:cs typeface="Lohit Devanagari" pitchFamily="2"/>
                </a:endParaRPr>
              </a:p>
            </p:txBody>
          </p:sp>
          <p:sp>
            <p:nvSpPr>
              <p:cNvPr id="17" name="Freeform: Shape 16"/>
              <p:cNvSpPr/>
              <p:nvPr/>
            </p:nvSpPr>
            <p:spPr>
              <a:xfrm>
                <a:off x="8237880" y="4878000"/>
                <a:ext cx="274320" cy="320040"/>
              </a:xfrm>
              <a:custGeom>
                <a:avLst>
                  <a:gd name="f0" fmla="val 8100"/>
                </a:avLst>
                <a:gdLst>
                  <a:gd name="f1" fmla="val w"/>
                  <a:gd name="f2" fmla="val h"/>
                  <a:gd name="f3" fmla="val 0"/>
                  <a:gd name="f4" fmla="val 21600"/>
                  <a:gd name="f5" fmla="val 7600"/>
                  <a:gd name="f6" fmla="val 10800"/>
                  <a:gd name="f7" fmla="val -2147483647"/>
                  <a:gd name="f8" fmla="val 2147483647"/>
                  <a:gd name="f9" fmla="*/ f1 1 21600"/>
                  <a:gd name="f10" fmla="*/ f2 1 21600"/>
                  <a:gd name="f11" fmla="pin 0 f0 10800"/>
                  <a:gd name="f12" fmla="*/ f5 f11 1"/>
                  <a:gd name="f13" fmla="*/ f11 f9 1"/>
                  <a:gd name="f14" fmla="*/ 10800 f10 1"/>
                  <a:gd name="f15" fmla="*/ f12 1 10800"/>
                  <a:gd name="f16" fmla="+- f5 0 f15"/>
                  <a:gd name="f17" fmla="+- 10800 f16 0"/>
                  <a:gd name="f18" fmla="+- 10800 0 f16"/>
                  <a:gd name="f19" fmla="*/ f18 f9 1"/>
                  <a:gd name="f20" fmla="*/ f17 f9 1"/>
                  <a:gd name="f21" fmla="*/ f17 f10 1"/>
                  <a:gd name="f22" fmla="*/ f18 f10 1"/>
                </a:gdLst>
                <a:ahLst>
                  <a:ahXY gdRefX="f0" minX="f3" maxX="f6">
                    <a:pos x="f13" y="f14"/>
                  </a:ahXY>
                </a:ahLst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19" t="f22" r="f20" b="f21"/>
                <a:pathLst>
                  <a:path w="21600" h="21600">
                    <a:moveTo>
                      <a:pt x="f3" y="f6"/>
                    </a:moveTo>
                    <a:lnTo>
                      <a:pt x="f18" y="f18"/>
                    </a:lnTo>
                    <a:lnTo>
                      <a:pt x="f6" y="f3"/>
                    </a:lnTo>
                    <a:lnTo>
                      <a:pt x="f17" y="f18"/>
                    </a:lnTo>
                    <a:lnTo>
                      <a:pt x="f4" y="f6"/>
                    </a:lnTo>
                    <a:lnTo>
                      <a:pt x="f17" y="f17"/>
                    </a:lnTo>
                    <a:lnTo>
                      <a:pt x="f6" y="f4"/>
                    </a:lnTo>
                    <a:lnTo>
                      <a:pt x="f18" y="f17"/>
                    </a:lnTo>
                    <a:lnTo>
                      <a:pt x="f3" y="f6"/>
                    </a:lnTo>
                    <a:close/>
                  </a:path>
                </a:pathLst>
              </a:custGeom>
              <a:solidFill>
                <a:srgbClr val="FF3333"/>
              </a:solidFill>
              <a:ln w="0">
                <a:solidFill>
                  <a:srgbClr val="3465A4"/>
                </a:solidFill>
                <a:prstDash val="solid"/>
              </a:ln>
            </p:spPr>
            <p:txBody>
              <a:bodyPr vert="horz" wrap="none" lIns="90000" tIns="45000" rIns="90000" bIns="45000" anchor="ctr" anchorCtr="0" compatLnSpc="0">
                <a:noAutofit/>
              </a:bodyPr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WenQuanYi Zen Hei" pitchFamily="2"/>
                  <a:cs typeface="Lohit Devanagari" pitchFamily="2"/>
                </a:endParaRPr>
              </a:p>
            </p:txBody>
          </p:sp>
          <p:sp>
            <p:nvSpPr>
              <p:cNvPr id="18" name="Freeform: Shape 17"/>
              <p:cNvSpPr/>
              <p:nvPr/>
            </p:nvSpPr>
            <p:spPr>
              <a:xfrm>
                <a:off x="8238240" y="3186000"/>
                <a:ext cx="274320" cy="320040"/>
              </a:xfrm>
              <a:custGeom>
                <a:avLst>
                  <a:gd name="f0" fmla="val 8100"/>
                </a:avLst>
                <a:gdLst>
                  <a:gd name="f1" fmla="val w"/>
                  <a:gd name="f2" fmla="val h"/>
                  <a:gd name="f3" fmla="val 0"/>
                  <a:gd name="f4" fmla="val 21600"/>
                  <a:gd name="f5" fmla="val 7600"/>
                  <a:gd name="f6" fmla="val 10800"/>
                  <a:gd name="f7" fmla="val -2147483647"/>
                  <a:gd name="f8" fmla="val 2147483647"/>
                  <a:gd name="f9" fmla="*/ f1 1 21600"/>
                  <a:gd name="f10" fmla="*/ f2 1 21600"/>
                  <a:gd name="f11" fmla="pin 0 f0 10800"/>
                  <a:gd name="f12" fmla="*/ f5 f11 1"/>
                  <a:gd name="f13" fmla="*/ f11 f9 1"/>
                  <a:gd name="f14" fmla="*/ 10800 f10 1"/>
                  <a:gd name="f15" fmla="*/ f12 1 10800"/>
                  <a:gd name="f16" fmla="+- f5 0 f15"/>
                  <a:gd name="f17" fmla="+- 10800 f16 0"/>
                  <a:gd name="f18" fmla="+- 10800 0 f16"/>
                  <a:gd name="f19" fmla="*/ f18 f9 1"/>
                  <a:gd name="f20" fmla="*/ f17 f9 1"/>
                  <a:gd name="f21" fmla="*/ f17 f10 1"/>
                  <a:gd name="f22" fmla="*/ f18 f10 1"/>
                </a:gdLst>
                <a:ahLst>
                  <a:ahXY gdRefX="f0" minX="f3" maxX="f6">
                    <a:pos x="f13" y="f14"/>
                  </a:ahXY>
                </a:ahLst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19" t="f22" r="f20" b="f21"/>
                <a:pathLst>
                  <a:path w="21600" h="21600">
                    <a:moveTo>
                      <a:pt x="f3" y="f6"/>
                    </a:moveTo>
                    <a:lnTo>
                      <a:pt x="f18" y="f18"/>
                    </a:lnTo>
                    <a:lnTo>
                      <a:pt x="f6" y="f3"/>
                    </a:lnTo>
                    <a:lnTo>
                      <a:pt x="f17" y="f18"/>
                    </a:lnTo>
                    <a:lnTo>
                      <a:pt x="f4" y="f6"/>
                    </a:lnTo>
                    <a:lnTo>
                      <a:pt x="f17" y="f17"/>
                    </a:lnTo>
                    <a:lnTo>
                      <a:pt x="f6" y="f4"/>
                    </a:lnTo>
                    <a:lnTo>
                      <a:pt x="f18" y="f17"/>
                    </a:lnTo>
                    <a:lnTo>
                      <a:pt x="f3" y="f6"/>
                    </a:lnTo>
                    <a:close/>
                  </a:path>
                </a:pathLst>
              </a:custGeom>
              <a:solidFill>
                <a:srgbClr val="FF3333"/>
              </a:solidFill>
              <a:ln w="0">
                <a:solidFill>
                  <a:srgbClr val="3465A4"/>
                </a:solidFill>
                <a:prstDash val="solid"/>
              </a:ln>
            </p:spPr>
            <p:txBody>
              <a:bodyPr vert="horz" wrap="none" lIns="90000" tIns="45000" rIns="90000" bIns="45000" anchor="ctr" anchorCtr="0" compatLnSpc="0">
                <a:noAutofit/>
              </a:bodyPr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WenQuanYi Zen Hei" pitchFamily="2"/>
                  <a:cs typeface="Lohit Devanagari" pitchFamily="2"/>
                </a:endParaRPr>
              </a:p>
            </p:txBody>
          </p:sp>
          <p:sp>
            <p:nvSpPr>
              <p:cNvPr id="19" name="Freeform: Shape 18"/>
              <p:cNvSpPr/>
              <p:nvPr/>
            </p:nvSpPr>
            <p:spPr>
              <a:xfrm>
                <a:off x="7590599" y="3222000"/>
                <a:ext cx="274320" cy="320040"/>
              </a:xfrm>
              <a:custGeom>
                <a:avLst>
                  <a:gd name="f0" fmla="val 8100"/>
                </a:avLst>
                <a:gdLst>
                  <a:gd name="f1" fmla="val w"/>
                  <a:gd name="f2" fmla="val h"/>
                  <a:gd name="f3" fmla="val 0"/>
                  <a:gd name="f4" fmla="val 21600"/>
                  <a:gd name="f5" fmla="val 7600"/>
                  <a:gd name="f6" fmla="val 10800"/>
                  <a:gd name="f7" fmla="val -2147483647"/>
                  <a:gd name="f8" fmla="val 2147483647"/>
                  <a:gd name="f9" fmla="*/ f1 1 21600"/>
                  <a:gd name="f10" fmla="*/ f2 1 21600"/>
                  <a:gd name="f11" fmla="pin 0 f0 10800"/>
                  <a:gd name="f12" fmla="*/ f5 f11 1"/>
                  <a:gd name="f13" fmla="*/ f11 f9 1"/>
                  <a:gd name="f14" fmla="*/ 10800 f10 1"/>
                  <a:gd name="f15" fmla="*/ f12 1 10800"/>
                  <a:gd name="f16" fmla="+- f5 0 f15"/>
                  <a:gd name="f17" fmla="+- 10800 f16 0"/>
                  <a:gd name="f18" fmla="+- 10800 0 f16"/>
                  <a:gd name="f19" fmla="*/ f18 f9 1"/>
                  <a:gd name="f20" fmla="*/ f17 f9 1"/>
                  <a:gd name="f21" fmla="*/ f17 f10 1"/>
                  <a:gd name="f22" fmla="*/ f18 f10 1"/>
                </a:gdLst>
                <a:ahLst>
                  <a:ahXY gdRefX="f0" minX="f3" maxX="f6">
                    <a:pos x="f13" y="f14"/>
                  </a:ahXY>
                </a:ahLst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19" t="f22" r="f20" b="f21"/>
                <a:pathLst>
                  <a:path w="21600" h="21600">
                    <a:moveTo>
                      <a:pt x="f3" y="f6"/>
                    </a:moveTo>
                    <a:lnTo>
                      <a:pt x="f18" y="f18"/>
                    </a:lnTo>
                    <a:lnTo>
                      <a:pt x="f6" y="f3"/>
                    </a:lnTo>
                    <a:lnTo>
                      <a:pt x="f17" y="f18"/>
                    </a:lnTo>
                    <a:lnTo>
                      <a:pt x="f4" y="f6"/>
                    </a:lnTo>
                    <a:lnTo>
                      <a:pt x="f17" y="f17"/>
                    </a:lnTo>
                    <a:lnTo>
                      <a:pt x="f6" y="f4"/>
                    </a:lnTo>
                    <a:lnTo>
                      <a:pt x="f18" y="f17"/>
                    </a:lnTo>
                    <a:lnTo>
                      <a:pt x="f3" y="f6"/>
                    </a:lnTo>
                    <a:close/>
                  </a:path>
                </a:pathLst>
              </a:custGeom>
              <a:solidFill>
                <a:srgbClr val="FF3333"/>
              </a:solidFill>
              <a:ln w="0">
                <a:solidFill>
                  <a:srgbClr val="3465A4"/>
                </a:solidFill>
                <a:prstDash val="solid"/>
              </a:ln>
            </p:spPr>
            <p:txBody>
              <a:bodyPr vert="horz" wrap="none" lIns="90000" tIns="45000" rIns="90000" bIns="45000" anchor="ctr" anchorCtr="0" compatLnSpc="0">
                <a:noAutofit/>
              </a:bodyPr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WenQuanYi Zen Hei" pitchFamily="2"/>
                  <a:cs typeface="Lohit Devanagari" pitchFamily="2"/>
                </a:endParaRPr>
              </a:p>
            </p:txBody>
          </p:sp>
          <p:sp>
            <p:nvSpPr>
              <p:cNvPr id="20" name="Freeform: Shape 19"/>
              <p:cNvSpPr/>
              <p:nvPr/>
            </p:nvSpPr>
            <p:spPr>
              <a:xfrm>
                <a:off x="8094599" y="3510000"/>
                <a:ext cx="274320" cy="320040"/>
              </a:xfrm>
              <a:custGeom>
                <a:avLst>
                  <a:gd name="f0" fmla="val 8100"/>
                </a:avLst>
                <a:gdLst>
                  <a:gd name="f1" fmla="val w"/>
                  <a:gd name="f2" fmla="val h"/>
                  <a:gd name="f3" fmla="val 0"/>
                  <a:gd name="f4" fmla="val 21600"/>
                  <a:gd name="f5" fmla="val 7600"/>
                  <a:gd name="f6" fmla="val 10800"/>
                  <a:gd name="f7" fmla="val -2147483647"/>
                  <a:gd name="f8" fmla="val 2147483647"/>
                  <a:gd name="f9" fmla="*/ f1 1 21600"/>
                  <a:gd name="f10" fmla="*/ f2 1 21600"/>
                  <a:gd name="f11" fmla="pin 0 f0 10800"/>
                  <a:gd name="f12" fmla="*/ f5 f11 1"/>
                  <a:gd name="f13" fmla="*/ f11 f9 1"/>
                  <a:gd name="f14" fmla="*/ 10800 f10 1"/>
                  <a:gd name="f15" fmla="*/ f12 1 10800"/>
                  <a:gd name="f16" fmla="+- f5 0 f15"/>
                  <a:gd name="f17" fmla="+- 10800 f16 0"/>
                  <a:gd name="f18" fmla="+- 10800 0 f16"/>
                  <a:gd name="f19" fmla="*/ f18 f9 1"/>
                  <a:gd name="f20" fmla="*/ f17 f9 1"/>
                  <a:gd name="f21" fmla="*/ f17 f10 1"/>
                  <a:gd name="f22" fmla="*/ f18 f10 1"/>
                </a:gdLst>
                <a:ahLst>
                  <a:ahXY gdRefX="f0" minX="f3" maxX="f6">
                    <a:pos x="f13" y="f14"/>
                  </a:ahXY>
                </a:ahLst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19" t="f22" r="f20" b="f21"/>
                <a:pathLst>
                  <a:path w="21600" h="21600">
                    <a:moveTo>
                      <a:pt x="f3" y="f6"/>
                    </a:moveTo>
                    <a:lnTo>
                      <a:pt x="f18" y="f18"/>
                    </a:lnTo>
                    <a:lnTo>
                      <a:pt x="f6" y="f3"/>
                    </a:lnTo>
                    <a:lnTo>
                      <a:pt x="f17" y="f18"/>
                    </a:lnTo>
                    <a:lnTo>
                      <a:pt x="f4" y="f6"/>
                    </a:lnTo>
                    <a:lnTo>
                      <a:pt x="f17" y="f17"/>
                    </a:lnTo>
                    <a:lnTo>
                      <a:pt x="f6" y="f4"/>
                    </a:lnTo>
                    <a:lnTo>
                      <a:pt x="f18" y="f17"/>
                    </a:lnTo>
                    <a:lnTo>
                      <a:pt x="f3" y="f6"/>
                    </a:lnTo>
                    <a:close/>
                  </a:path>
                </a:pathLst>
              </a:custGeom>
              <a:solidFill>
                <a:srgbClr val="FF3333"/>
              </a:solidFill>
              <a:ln w="0">
                <a:solidFill>
                  <a:srgbClr val="3465A4"/>
                </a:solidFill>
                <a:prstDash val="solid"/>
              </a:ln>
            </p:spPr>
            <p:txBody>
              <a:bodyPr vert="horz" wrap="none" lIns="90000" tIns="45000" rIns="90000" bIns="45000" anchor="ctr" anchorCtr="0" compatLnSpc="0">
                <a:noAutofit/>
              </a:bodyPr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WenQuanYi Zen Hei" pitchFamily="2"/>
                  <a:cs typeface="Lohit Devanagari" pitchFamily="2"/>
                </a:endParaRPr>
              </a:p>
            </p:txBody>
          </p:sp>
          <p:sp>
            <p:nvSpPr>
              <p:cNvPr id="21" name="Freeform: Shape 20"/>
              <p:cNvSpPr/>
              <p:nvPr/>
            </p:nvSpPr>
            <p:spPr>
              <a:xfrm>
                <a:off x="7842599" y="3402000"/>
                <a:ext cx="274320" cy="320040"/>
              </a:xfrm>
              <a:custGeom>
                <a:avLst>
                  <a:gd name="f0" fmla="val 8100"/>
                </a:avLst>
                <a:gdLst>
                  <a:gd name="f1" fmla="val w"/>
                  <a:gd name="f2" fmla="val h"/>
                  <a:gd name="f3" fmla="val 0"/>
                  <a:gd name="f4" fmla="val 21600"/>
                  <a:gd name="f5" fmla="val 7600"/>
                  <a:gd name="f6" fmla="val 10800"/>
                  <a:gd name="f7" fmla="val -2147483647"/>
                  <a:gd name="f8" fmla="val 2147483647"/>
                  <a:gd name="f9" fmla="*/ f1 1 21600"/>
                  <a:gd name="f10" fmla="*/ f2 1 21600"/>
                  <a:gd name="f11" fmla="pin 0 f0 10800"/>
                  <a:gd name="f12" fmla="*/ f5 f11 1"/>
                  <a:gd name="f13" fmla="*/ f11 f9 1"/>
                  <a:gd name="f14" fmla="*/ 10800 f10 1"/>
                  <a:gd name="f15" fmla="*/ f12 1 10800"/>
                  <a:gd name="f16" fmla="+- f5 0 f15"/>
                  <a:gd name="f17" fmla="+- 10800 f16 0"/>
                  <a:gd name="f18" fmla="+- 10800 0 f16"/>
                  <a:gd name="f19" fmla="*/ f18 f9 1"/>
                  <a:gd name="f20" fmla="*/ f17 f9 1"/>
                  <a:gd name="f21" fmla="*/ f17 f10 1"/>
                  <a:gd name="f22" fmla="*/ f18 f10 1"/>
                </a:gdLst>
                <a:ahLst>
                  <a:ahXY gdRefX="f0" minX="f3" maxX="f6">
                    <a:pos x="f13" y="f14"/>
                  </a:ahXY>
                </a:ahLst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19" t="f22" r="f20" b="f21"/>
                <a:pathLst>
                  <a:path w="21600" h="21600">
                    <a:moveTo>
                      <a:pt x="f3" y="f6"/>
                    </a:moveTo>
                    <a:lnTo>
                      <a:pt x="f18" y="f18"/>
                    </a:lnTo>
                    <a:lnTo>
                      <a:pt x="f6" y="f3"/>
                    </a:lnTo>
                    <a:lnTo>
                      <a:pt x="f17" y="f18"/>
                    </a:lnTo>
                    <a:lnTo>
                      <a:pt x="f4" y="f6"/>
                    </a:lnTo>
                    <a:lnTo>
                      <a:pt x="f17" y="f17"/>
                    </a:lnTo>
                    <a:lnTo>
                      <a:pt x="f6" y="f4"/>
                    </a:lnTo>
                    <a:lnTo>
                      <a:pt x="f18" y="f17"/>
                    </a:lnTo>
                    <a:lnTo>
                      <a:pt x="f3" y="f6"/>
                    </a:lnTo>
                    <a:close/>
                  </a:path>
                </a:pathLst>
              </a:custGeom>
              <a:solidFill>
                <a:srgbClr val="FF3333"/>
              </a:solidFill>
              <a:ln w="0">
                <a:solidFill>
                  <a:srgbClr val="3465A4"/>
                </a:solidFill>
                <a:prstDash val="solid"/>
              </a:ln>
            </p:spPr>
            <p:txBody>
              <a:bodyPr vert="horz" wrap="none" lIns="90000" tIns="45000" rIns="90000" bIns="45000" anchor="ctr" anchorCtr="0" compatLnSpc="0">
                <a:noAutofit/>
              </a:bodyPr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WenQuanYi Zen Hei" pitchFamily="2"/>
                  <a:cs typeface="Lohit Devanagari" pitchFamily="2"/>
                </a:endParaRPr>
              </a:p>
            </p:txBody>
          </p:sp>
          <p:sp>
            <p:nvSpPr>
              <p:cNvPr id="22" name="Freeform: Shape 21"/>
              <p:cNvSpPr/>
              <p:nvPr/>
            </p:nvSpPr>
            <p:spPr>
              <a:xfrm>
                <a:off x="7446960" y="3474000"/>
                <a:ext cx="274320" cy="320040"/>
              </a:xfrm>
              <a:custGeom>
                <a:avLst>
                  <a:gd name="f0" fmla="val 8100"/>
                </a:avLst>
                <a:gdLst>
                  <a:gd name="f1" fmla="val w"/>
                  <a:gd name="f2" fmla="val h"/>
                  <a:gd name="f3" fmla="val 0"/>
                  <a:gd name="f4" fmla="val 21600"/>
                  <a:gd name="f5" fmla="val 7600"/>
                  <a:gd name="f6" fmla="val 10800"/>
                  <a:gd name="f7" fmla="val -2147483647"/>
                  <a:gd name="f8" fmla="val 2147483647"/>
                  <a:gd name="f9" fmla="*/ f1 1 21600"/>
                  <a:gd name="f10" fmla="*/ f2 1 21600"/>
                  <a:gd name="f11" fmla="pin 0 f0 10800"/>
                  <a:gd name="f12" fmla="*/ f5 f11 1"/>
                  <a:gd name="f13" fmla="*/ f11 f9 1"/>
                  <a:gd name="f14" fmla="*/ 10800 f10 1"/>
                  <a:gd name="f15" fmla="*/ f12 1 10800"/>
                  <a:gd name="f16" fmla="+- f5 0 f15"/>
                  <a:gd name="f17" fmla="+- 10800 f16 0"/>
                  <a:gd name="f18" fmla="+- 10800 0 f16"/>
                  <a:gd name="f19" fmla="*/ f18 f9 1"/>
                  <a:gd name="f20" fmla="*/ f17 f9 1"/>
                  <a:gd name="f21" fmla="*/ f17 f10 1"/>
                  <a:gd name="f22" fmla="*/ f18 f10 1"/>
                </a:gdLst>
                <a:ahLst>
                  <a:ahXY gdRefX="f0" minX="f3" maxX="f6">
                    <a:pos x="f13" y="f14"/>
                  </a:ahXY>
                </a:ahLst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19" t="f22" r="f20" b="f21"/>
                <a:pathLst>
                  <a:path w="21600" h="21600">
                    <a:moveTo>
                      <a:pt x="f3" y="f6"/>
                    </a:moveTo>
                    <a:lnTo>
                      <a:pt x="f18" y="f18"/>
                    </a:lnTo>
                    <a:lnTo>
                      <a:pt x="f6" y="f3"/>
                    </a:lnTo>
                    <a:lnTo>
                      <a:pt x="f17" y="f18"/>
                    </a:lnTo>
                    <a:lnTo>
                      <a:pt x="f4" y="f6"/>
                    </a:lnTo>
                    <a:lnTo>
                      <a:pt x="f17" y="f17"/>
                    </a:lnTo>
                    <a:lnTo>
                      <a:pt x="f6" y="f4"/>
                    </a:lnTo>
                    <a:lnTo>
                      <a:pt x="f18" y="f17"/>
                    </a:lnTo>
                    <a:lnTo>
                      <a:pt x="f3" y="f6"/>
                    </a:lnTo>
                    <a:close/>
                  </a:path>
                </a:pathLst>
              </a:custGeom>
              <a:solidFill>
                <a:srgbClr val="FF3333"/>
              </a:solidFill>
              <a:ln w="0">
                <a:solidFill>
                  <a:srgbClr val="3465A4"/>
                </a:solidFill>
                <a:prstDash val="solid"/>
              </a:ln>
            </p:spPr>
            <p:txBody>
              <a:bodyPr vert="horz" wrap="none" lIns="90000" tIns="45000" rIns="90000" bIns="45000" anchor="ctr" anchorCtr="0" compatLnSpc="0">
                <a:noAutofit/>
              </a:bodyPr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WenQuanYi Zen Hei" pitchFamily="2"/>
                  <a:cs typeface="Lohit Devanagari" pitchFamily="2"/>
                </a:endParaRPr>
              </a:p>
            </p:txBody>
          </p:sp>
          <p:sp>
            <p:nvSpPr>
              <p:cNvPr id="23" name="Freeform: Shape 22"/>
              <p:cNvSpPr/>
              <p:nvPr/>
            </p:nvSpPr>
            <p:spPr>
              <a:xfrm>
                <a:off x="7842959" y="4338000"/>
                <a:ext cx="274320" cy="320040"/>
              </a:xfrm>
              <a:custGeom>
                <a:avLst>
                  <a:gd name="f0" fmla="val 8100"/>
                </a:avLst>
                <a:gdLst>
                  <a:gd name="f1" fmla="val w"/>
                  <a:gd name="f2" fmla="val h"/>
                  <a:gd name="f3" fmla="val 0"/>
                  <a:gd name="f4" fmla="val 21600"/>
                  <a:gd name="f5" fmla="val 7600"/>
                  <a:gd name="f6" fmla="val 10800"/>
                  <a:gd name="f7" fmla="val -2147483647"/>
                  <a:gd name="f8" fmla="val 2147483647"/>
                  <a:gd name="f9" fmla="*/ f1 1 21600"/>
                  <a:gd name="f10" fmla="*/ f2 1 21600"/>
                  <a:gd name="f11" fmla="pin 0 f0 10800"/>
                  <a:gd name="f12" fmla="*/ f5 f11 1"/>
                  <a:gd name="f13" fmla="*/ f11 f9 1"/>
                  <a:gd name="f14" fmla="*/ 10800 f10 1"/>
                  <a:gd name="f15" fmla="*/ f12 1 10800"/>
                  <a:gd name="f16" fmla="+- f5 0 f15"/>
                  <a:gd name="f17" fmla="+- 10800 f16 0"/>
                  <a:gd name="f18" fmla="+- 10800 0 f16"/>
                  <a:gd name="f19" fmla="*/ f18 f9 1"/>
                  <a:gd name="f20" fmla="*/ f17 f9 1"/>
                  <a:gd name="f21" fmla="*/ f17 f10 1"/>
                  <a:gd name="f22" fmla="*/ f18 f10 1"/>
                </a:gdLst>
                <a:ahLst>
                  <a:ahXY gdRefX="f0" minX="f3" maxX="f6">
                    <a:pos x="f13" y="f14"/>
                  </a:ahXY>
                </a:ahLst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19" t="f22" r="f20" b="f21"/>
                <a:pathLst>
                  <a:path w="21600" h="21600">
                    <a:moveTo>
                      <a:pt x="f3" y="f6"/>
                    </a:moveTo>
                    <a:lnTo>
                      <a:pt x="f18" y="f18"/>
                    </a:lnTo>
                    <a:lnTo>
                      <a:pt x="f6" y="f3"/>
                    </a:lnTo>
                    <a:lnTo>
                      <a:pt x="f17" y="f18"/>
                    </a:lnTo>
                    <a:lnTo>
                      <a:pt x="f4" y="f6"/>
                    </a:lnTo>
                    <a:lnTo>
                      <a:pt x="f17" y="f17"/>
                    </a:lnTo>
                    <a:lnTo>
                      <a:pt x="f6" y="f4"/>
                    </a:lnTo>
                    <a:lnTo>
                      <a:pt x="f18" y="f17"/>
                    </a:lnTo>
                    <a:lnTo>
                      <a:pt x="f3" y="f6"/>
                    </a:lnTo>
                    <a:close/>
                  </a:path>
                </a:pathLst>
              </a:custGeom>
              <a:solidFill>
                <a:srgbClr val="FF3333"/>
              </a:solidFill>
              <a:ln w="0">
                <a:solidFill>
                  <a:srgbClr val="3465A4"/>
                </a:solidFill>
                <a:prstDash val="solid"/>
              </a:ln>
            </p:spPr>
            <p:txBody>
              <a:bodyPr vert="horz" wrap="none" lIns="90000" tIns="45000" rIns="90000" bIns="45000" anchor="ctr" anchorCtr="0" compatLnSpc="0">
                <a:noAutofit/>
              </a:bodyPr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WenQuanYi Zen Hei" pitchFamily="2"/>
                  <a:cs typeface="Lohit Devanagari" pitchFamily="2"/>
                </a:endParaRPr>
              </a:p>
            </p:txBody>
          </p:sp>
          <p:sp>
            <p:nvSpPr>
              <p:cNvPr id="24" name="Freeform: Shape 23"/>
              <p:cNvSpPr/>
              <p:nvPr/>
            </p:nvSpPr>
            <p:spPr>
              <a:xfrm>
                <a:off x="7699320" y="4014000"/>
                <a:ext cx="274320" cy="320040"/>
              </a:xfrm>
              <a:custGeom>
                <a:avLst>
                  <a:gd name="f0" fmla="val 8100"/>
                </a:avLst>
                <a:gdLst>
                  <a:gd name="f1" fmla="val w"/>
                  <a:gd name="f2" fmla="val h"/>
                  <a:gd name="f3" fmla="val 0"/>
                  <a:gd name="f4" fmla="val 21600"/>
                  <a:gd name="f5" fmla="val 7600"/>
                  <a:gd name="f6" fmla="val 10800"/>
                  <a:gd name="f7" fmla="val -2147483647"/>
                  <a:gd name="f8" fmla="val 2147483647"/>
                  <a:gd name="f9" fmla="*/ f1 1 21600"/>
                  <a:gd name="f10" fmla="*/ f2 1 21600"/>
                  <a:gd name="f11" fmla="pin 0 f0 10800"/>
                  <a:gd name="f12" fmla="*/ f5 f11 1"/>
                  <a:gd name="f13" fmla="*/ f11 f9 1"/>
                  <a:gd name="f14" fmla="*/ 10800 f10 1"/>
                  <a:gd name="f15" fmla="*/ f12 1 10800"/>
                  <a:gd name="f16" fmla="+- f5 0 f15"/>
                  <a:gd name="f17" fmla="+- 10800 f16 0"/>
                  <a:gd name="f18" fmla="+- 10800 0 f16"/>
                  <a:gd name="f19" fmla="*/ f18 f9 1"/>
                  <a:gd name="f20" fmla="*/ f17 f9 1"/>
                  <a:gd name="f21" fmla="*/ f17 f10 1"/>
                  <a:gd name="f22" fmla="*/ f18 f10 1"/>
                </a:gdLst>
                <a:ahLst>
                  <a:ahXY gdRefX="f0" minX="f3" maxX="f6">
                    <a:pos x="f13" y="f14"/>
                  </a:ahXY>
                </a:ahLst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19" t="f22" r="f20" b="f21"/>
                <a:pathLst>
                  <a:path w="21600" h="21600">
                    <a:moveTo>
                      <a:pt x="f3" y="f6"/>
                    </a:moveTo>
                    <a:lnTo>
                      <a:pt x="f18" y="f18"/>
                    </a:lnTo>
                    <a:lnTo>
                      <a:pt x="f6" y="f3"/>
                    </a:lnTo>
                    <a:lnTo>
                      <a:pt x="f17" y="f18"/>
                    </a:lnTo>
                    <a:lnTo>
                      <a:pt x="f4" y="f6"/>
                    </a:lnTo>
                    <a:lnTo>
                      <a:pt x="f17" y="f17"/>
                    </a:lnTo>
                    <a:lnTo>
                      <a:pt x="f6" y="f4"/>
                    </a:lnTo>
                    <a:lnTo>
                      <a:pt x="f18" y="f17"/>
                    </a:lnTo>
                    <a:lnTo>
                      <a:pt x="f3" y="f6"/>
                    </a:lnTo>
                    <a:close/>
                  </a:path>
                </a:pathLst>
              </a:custGeom>
              <a:solidFill>
                <a:srgbClr val="FF3333"/>
              </a:solidFill>
              <a:ln w="0">
                <a:solidFill>
                  <a:srgbClr val="3465A4"/>
                </a:solidFill>
                <a:prstDash val="solid"/>
              </a:ln>
            </p:spPr>
            <p:txBody>
              <a:bodyPr vert="horz" wrap="none" lIns="90000" tIns="45000" rIns="90000" bIns="45000" anchor="ctr" anchorCtr="0" compatLnSpc="0">
                <a:noAutofit/>
              </a:bodyPr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WenQuanYi Zen Hei" pitchFamily="2"/>
                  <a:cs typeface="Lohit Devanagari" pitchFamily="2"/>
                </a:endParaRPr>
              </a:p>
            </p:txBody>
          </p:sp>
          <p:sp>
            <p:nvSpPr>
              <p:cNvPr id="25" name="Freeform: Shape 24"/>
              <p:cNvSpPr/>
              <p:nvPr/>
            </p:nvSpPr>
            <p:spPr>
              <a:xfrm>
                <a:off x="7267320" y="4338000"/>
                <a:ext cx="274320" cy="320040"/>
              </a:xfrm>
              <a:custGeom>
                <a:avLst>
                  <a:gd name="f0" fmla="val 8100"/>
                </a:avLst>
                <a:gdLst>
                  <a:gd name="f1" fmla="val w"/>
                  <a:gd name="f2" fmla="val h"/>
                  <a:gd name="f3" fmla="val 0"/>
                  <a:gd name="f4" fmla="val 21600"/>
                  <a:gd name="f5" fmla="val 7600"/>
                  <a:gd name="f6" fmla="val 10800"/>
                  <a:gd name="f7" fmla="val -2147483647"/>
                  <a:gd name="f8" fmla="val 2147483647"/>
                  <a:gd name="f9" fmla="*/ f1 1 21600"/>
                  <a:gd name="f10" fmla="*/ f2 1 21600"/>
                  <a:gd name="f11" fmla="pin 0 f0 10800"/>
                  <a:gd name="f12" fmla="*/ f5 f11 1"/>
                  <a:gd name="f13" fmla="*/ f11 f9 1"/>
                  <a:gd name="f14" fmla="*/ 10800 f10 1"/>
                  <a:gd name="f15" fmla="*/ f12 1 10800"/>
                  <a:gd name="f16" fmla="+- f5 0 f15"/>
                  <a:gd name="f17" fmla="+- 10800 f16 0"/>
                  <a:gd name="f18" fmla="+- 10800 0 f16"/>
                  <a:gd name="f19" fmla="*/ f18 f9 1"/>
                  <a:gd name="f20" fmla="*/ f17 f9 1"/>
                  <a:gd name="f21" fmla="*/ f17 f10 1"/>
                  <a:gd name="f22" fmla="*/ f18 f10 1"/>
                </a:gdLst>
                <a:ahLst>
                  <a:ahXY gdRefX="f0" minX="f3" maxX="f6">
                    <a:pos x="f13" y="f14"/>
                  </a:ahXY>
                </a:ahLst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19" t="f22" r="f20" b="f21"/>
                <a:pathLst>
                  <a:path w="21600" h="21600">
                    <a:moveTo>
                      <a:pt x="f3" y="f6"/>
                    </a:moveTo>
                    <a:lnTo>
                      <a:pt x="f18" y="f18"/>
                    </a:lnTo>
                    <a:lnTo>
                      <a:pt x="f6" y="f3"/>
                    </a:lnTo>
                    <a:lnTo>
                      <a:pt x="f17" y="f18"/>
                    </a:lnTo>
                    <a:lnTo>
                      <a:pt x="f4" y="f6"/>
                    </a:lnTo>
                    <a:lnTo>
                      <a:pt x="f17" y="f17"/>
                    </a:lnTo>
                    <a:lnTo>
                      <a:pt x="f6" y="f4"/>
                    </a:lnTo>
                    <a:lnTo>
                      <a:pt x="f18" y="f17"/>
                    </a:lnTo>
                    <a:lnTo>
                      <a:pt x="f3" y="f6"/>
                    </a:lnTo>
                    <a:close/>
                  </a:path>
                </a:pathLst>
              </a:custGeom>
              <a:solidFill>
                <a:srgbClr val="FF3333"/>
              </a:solidFill>
              <a:ln w="0">
                <a:solidFill>
                  <a:srgbClr val="3465A4"/>
                </a:solidFill>
                <a:prstDash val="solid"/>
              </a:ln>
            </p:spPr>
            <p:txBody>
              <a:bodyPr vert="horz" wrap="none" lIns="90000" tIns="45000" rIns="90000" bIns="45000" anchor="ctr" anchorCtr="0" compatLnSpc="0">
                <a:noAutofit/>
              </a:bodyPr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WenQuanYi Zen Hei" pitchFamily="2"/>
                  <a:cs typeface="Lohit Devanagari" pitchFamily="2"/>
                </a:endParaRPr>
              </a:p>
            </p:txBody>
          </p:sp>
          <p:sp>
            <p:nvSpPr>
              <p:cNvPr id="26" name="Freeform: Shape 25"/>
              <p:cNvSpPr/>
              <p:nvPr/>
            </p:nvSpPr>
            <p:spPr>
              <a:xfrm>
                <a:off x="8131320" y="2790000"/>
                <a:ext cx="274320" cy="320040"/>
              </a:xfrm>
              <a:custGeom>
                <a:avLst>
                  <a:gd name="f0" fmla="val 8100"/>
                </a:avLst>
                <a:gdLst>
                  <a:gd name="f1" fmla="val w"/>
                  <a:gd name="f2" fmla="val h"/>
                  <a:gd name="f3" fmla="val 0"/>
                  <a:gd name="f4" fmla="val 21600"/>
                  <a:gd name="f5" fmla="val 7600"/>
                  <a:gd name="f6" fmla="val 10800"/>
                  <a:gd name="f7" fmla="val -2147483647"/>
                  <a:gd name="f8" fmla="val 2147483647"/>
                  <a:gd name="f9" fmla="*/ f1 1 21600"/>
                  <a:gd name="f10" fmla="*/ f2 1 21600"/>
                  <a:gd name="f11" fmla="pin 0 f0 10800"/>
                  <a:gd name="f12" fmla="*/ f5 f11 1"/>
                  <a:gd name="f13" fmla="*/ f11 f9 1"/>
                  <a:gd name="f14" fmla="*/ 10800 f10 1"/>
                  <a:gd name="f15" fmla="*/ f12 1 10800"/>
                  <a:gd name="f16" fmla="+- f5 0 f15"/>
                  <a:gd name="f17" fmla="+- 10800 f16 0"/>
                  <a:gd name="f18" fmla="+- 10800 0 f16"/>
                  <a:gd name="f19" fmla="*/ f18 f9 1"/>
                  <a:gd name="f20" fmla="*/ f17 f9 1"/>
                  <a:gd name="f21" fmla="*/ f17 f10 1"/>
                  <a:gd name="f22" fmla="*/ f18 f10 1"/>
                </a:gdLst>
                <a:ahLst>
                  <a:ahXY gdRefX="f0" minX="f3" maxX="f6">
                    <a:pos x="f13" y="f14"/>
                  </a:ahXY>
                </a:ahLst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19" t="f22" r="f20" b="f21"/>
                <a:pathLst>
                  <a:path w="21600" h="21600">
                    <a:moveTo>
                      <a:pt x="f3" y="f6"/>
                    </a:moveTo>
                    <a:lnTo>
                      <a:pt x="f18" y="f18"/>
                    </a:lnTo>
                    <a:lnTo>
                      <a:pt x="f6" y="f3"/>
                    </a:lnTo>
                    <a:lnTo>
                      <a:pt x="f17" y="f18"/>
                    </a:lnTo>
                    <a:lnTo>
                      <a:pt x="f4" y="f6"/>
                    </a:lnTo>
                    <a:lnTo>
                      <a:pt x="f17" y="f17"/>
                    </a:lnTo>
                    <a:lnTo>
                      <a:pt x="f6" y="f4"/>
                    </a:lnTo>
                    <a:lnTo>
                      <a:pt x="f18" y="f17"/>
                    </a:lnTo>
                    <a:lnTo>
                      <a:pt x="f3" y="f6"/>
                    </a:lnTo>
                    <a:close/>
                  </a:path>
                </a:pathLst>
              </a:custGeom>
              <a:solidFill>
                <a:srgbClr val="FF3333"/>
              </a:solidFill>
              <a:ln w="0">
                <a:solidFill>
                  <a:srgbClr val="3465A4"/>
                </a:solidFill>
                <a:prstDash val="solid"/>
              </a:ln>
            </p:spPr>
            <p:txBody>
              <a:bodyPr vert="horz" wrap="none" lIns="90000" tIns="45000" rIns="90000" bIns="45000" anchor="ctr" anchorCtr="0" compatLnSpc="0">
                <a:noAutofit/>
              </a:bodyPr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WenQuanYi Zen Hei" pitchFamily="2"/>
                  <a:cs typeface="Lohit Devanagari" pitchFamily="2"/>
                </a:endParaRPr>
              </a:p>
            </p:txBody>
          </p:sp>
          <p:sp>
            <p:nvSpPr>
              <p:cNvPr id="27" name="Freeform: Shape 26"/>
              <p:cNvSpPr/>
              <p:nvPr/>
            </p:nvSpPr>
            <p:spPr>
              <a:xfrm>
                <a:off x="7447680" y="2718000"/>
                <a:ext cx="274320" cy="320040"/>
              </a:xfrm>
              <a:custGeom>
                <a:avLst>
                  <a:gd name="f0" fmla="val 8100"/>
                </a:avLst>
                <a:gdLst>
                  <a:gd name="f1" fmla="val w"/>
                  <a:gd name="f2" fmla="val h"/>
                  <a:gd name="f3" fmla="val 0"/>
                  <a:gd name="f4" fmla="val 21600"/>
                  <a:gd name="f5" fmla="val 7600"/>
                  <a:gd name="f6" fmla="val 10800"/>
                  <a:gd name="f7" fmla="val -2147483647"/>
                  <a:gd name="f8" fmla="val 2147483647"/>
                  <a:gd name="f9" fmla="*/ f1 1 21600"/>
                  <a:gd name="f10" fmla="*/ f2 1 21600"/>
                  <a:gd name="f11" fmla="pin 0 f0 10800"/>
                  <a:gd name="f12" fmla="*/ f5 f11 1"/>
                  <a:gd name="f13" fmla="*/ f11 f9 1"/>
                  <a:gd name="f14" fmla="*/ 10800 f10 1"/>
                  <a:gd name="f15" fmla="*/ f12 1 10800"/>
                  <a:gd name="f16" fmla="+- f5 0 f15"/>
                  <a:gd name="f17" fmla="+- 10800 f16 0"/>
                  <a:gd name="f18" fmla="+- 10800 0 f16"/>
                  <a:gd name="f19" fmla="*/ f18 f9 1"/>
                  <a:gd name="f20" fmla="*/ f17 f9 1"/>
                  <a:gd name="f21" fmla="*/ f17 f10 1"/>
                  <a:gd name="f22" fmla="*/ f18 f10 1"/>
                </a:gdLst>
                <a:ahLst>
                  <a:ahXY gdRefX="f0" minX="f3" maxX="f6">
                    <a:pos x="f13" y="f14"/>
                  </a:ahXY>
                </a:ahLst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19" t="f22" r="f20" b="f21"/>
                <a:pathLst>
                  <a:path w="21600" h="21600">
                    <a:moveTo>
                      <a:pt x="f3" y="f6"/>
                    </a:moveTo>
                    <a:lnTo>
                      <a:pt x="f18" y="f18"/>
                    </a:lnTo>
                    <a:lnTo>
                      <a:pt x="f6" y="f3"/>
                    </a:lnTo>
                    <a:lnTo>
                      <a:pt x="f17" y="f18"/>
                    </a:lnTo>
                    <a:lnTo>
                      <a:pt x="f4" y="f6"/>
                    </a:lnTo>
                    <a:lnTo>
                      <a:pt x="f17" y="f17"/>
                    </a:lnTo>
                    <a:lnTo>
                      <a:pt x="f6" y="f4"/>
                    </a:lnTo>
                    <a:lnTo>
                      <a:pt x="f18" y="f17"/>
                    </a:lnTo>
                    <a:lnTo>
                      <a:pt x="f3" y="f6"/>
                    </a:lnTo>
                    <a:close/>
                  </a:path>
                </a:pathLst>
              </a:custGeom>
              <a:solidFill>
                <a:srgbClr val="FF3333"/>
              </a:solidFill>
              <a:ln w="0">
                <a:solidFill>
                  <a:srgbClr val="3465A4"/>
                </a:solidFill>
                <a:prstDash val="solid"/>
              </a:ln>
            </p:spPr>
            <p:txBody>
              <a:bodyPr vert="horz" wrap="none" lIns="90000" tIns="45000" rIns="90000" bIns="45000" anchor="ctr" anchorCtr="0" compatLnSpc="0">
                <a:noAutofit/>
              </a:bodyPr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WenQuanYi Zen Hei" pitchFamily="2"/>
                  <a:cs typeface="Lohit Devanagari" pitchFamily="2"/>
                </a:endParaRPr>
              </a:p>
            </p:txBody>
          </p:sp>
          <p:sp>
            <p:nvSpPr>
              <p:cNvPr id="28" name="Freeform: Shape 27"/>
              <p:cNvSpPr/>
              <p:nvPr/>
            </p:nvSpPr>
            <p:spPr>
              <a:xfrm>
                <a:off x="5143679" y="2826000"/>
                <a:ext cx="274320" cy="320040"/>
              </a:xfrm>
              <a:custGeom>
                <a:avLst>
                  <a:gd name="f0" fmla="val 8100"/>
                </a:avLst>
                <a:gdLst>
                  <a:gd name="f1" fmla="val w"/>
                  <a:gd name="f2" fmla="val h"/>
                  <a:gd name="f3" fmla="val 0"/>
                  <a:gd name="f4" fmla="val 21600"/>
                  <a:gd name="f5" fmla="val 7600"/>
                  <a:gd name="f6" fmla="val 10800"/>
                  <a:gd name="f7" fmla="val -2147483647"/>
                  <a:gd name="f8" fmla="val 2147483647"/>
                  <a:gd name="f9" fmla="*/ f1 1 21600"/>
                  <a:gd name="f10" fmla="*/ f2 1 21600"/>
                  <a:gd name="f11" fmla="pin 0 f0 10800"/>
                  <a:gd name="f12" fmla="*/ f5 f11 1"/>
                  <a:gd name="f13" fmla="*/ f11 f9 1"/>
                  <a:gd name="f14" fmla="*/ 10800 f10 1"/>
                  <a:gd name="f15" fmla="*/ f12 1 10800"/>
                  <a:gd name="f16" fmla="+- f5 0 f15"/>
                  <a:gd name="f17" fmla="+- 10800 f16 0"/>
                  <a:gd name="f18" fmla="+- 10800 0 f16"/>
                  <a:gd name="f19" fmla="*/ f18 f9 1"/>
                  <a:gd name="f20" fmla="*/ f17 f9 1"/>
                  <a:gd name="f21" fmla="*/ f17 f10 1"/>
                  <a:gd name="f22" fmla="*/ f18 f10 1"/>
                </a:gdLst>
                <a:ahLst>
                  <a:ahXY gdRefX="f0" minX="f3" maxX="f6">
                    <a:pos x="f13" y="f14"/>
                  </a:ahXY>
                </a:ahLst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19" t="f22" r="f20" b="f21"/>
                <a:pathLst>
                  <a:path w="21600" h="21600">
                    <a:moveTo>
                      <a:pt x="f3" y="f6"/>
                    </a:moveTo>
                    <a:lnTo>
                      <a:pt x="f18" y="f18"/>
                    </a:lnTo>
                    <a:lnTo>
                      <a:pt x="f6" y="f3"/>
                    </a:lnTo>
                    <a:lnTo>
                      <a:pt x="f17" y="f18"/>
                    </a:lnTo>
                    <a:lnTo>
                      <a:pt x="f4" y="f6"/>
                    </a:lnTo>
                    <a:lnTo>
                      <a:pt x="f17" y="f17"/>
                    </a:lnTo>
                    <a:lnTo>
                      <a:pt x="f6" y="f4"/>
                    </a:lnTo>
                    <a:lnTo>
                      <a:pt x="f18" y="f17"/>
                    </a:lnTo>
                    <a:lnTo>
                      <a:pt x="f3" y="f6"/>
                    </a:lnTo>
                    <a:close/>
                  </a:path>
                </a:pathLst>
              </a:custGeom>
              <a:solidFill>
                <a:srgbClr val="FF3333"/>
              </a:solidFill>
              <a:ln w="0">
                <a:solidFill>
                  <a:srgbClr val="3465A4"/>
                </a:solidFill>
                <a:prstDash val="solid"/>
              </a:ln>
            </p:spPr>
            <p:txBody>
              <a:bodyPr vert="horz" wrap="none" lIns="90000" tIns="45000" rIns="90000" bIns="45000" anchor="ctr" anchorCtr="0" compatLnSpc="0">
                <a:noAutofit/>
              </a:bodyPr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WenQuanYi Zen Hei" pitchFamily="2"/>
                  <a:cs typeface="Lohit Devanagari" pitchFamily="2"/>
                </a:endParaRPr>
              </a:p>
            </p:txBody>
          </p:sp>
          <p:sp>
            <p:nvSpPr>
              <p:cNvPr id="29" name="Freeform: Shape 28"/>
              <p:cNvSpPr/>
              <p:nvPr/>
            </p:nvSpPr>
            <p:spPr>
              <a:xfrm>
                <a:off x="5468040" y="3258000"/>
                <a:ext cx="274320" cy="320040"/>
              </a:xfrm>
              <a:custGeom>
                <a:avLst>
                  <a:gd name="f0" fmla="val 8100"/>
                </a:avLst>
                <a:gdLst>
                  <a:gd name="f1" fmla="val w"/>
                  <a:gd name="f2" fmla="val h"/>
                  <a:gd name="f3" fmla="val 0"/>
                  <a:gd name="f4" fmla="val 21600"/>
                  <a:gd name="f5" fmla="val 7600"/>
                  <a:gd name="f6" fmla="val 10800"/>
                  <a:gd name="f7" fmla="val -2147483647"/>
                  <a:gd name="f8" fmla="val 2147483647"/>
                  <a:gd name="f9" fmla="*/ f1 1 21600"/>
                  <a:gd name="f10" fmla="*/ f2 1 21600"/>
                  <a:gd name="f11" fmla="pin 0 f0 10800"/>
                  <a:gd name="f12" fmla="*/ f5 f11 1"/>
                  <a:gd name="f13" fmla="*/ f11 f9 1"/>
                  <a:gd name="f14" fmla="*/ 10800 f10 1"/>
                  <a:gd name="f15" fmla="*/ f12 1 10800"/>
                  <a:gd name="f16" fmla="+- f5 0 f15"/>
                  <a:gd name="f17" fmla="+- 10800 f16 0"/>
                  <a:gd name="f18" fmla="+- 10800 0 f16"/>
                  <a:gd name="f19" fmla="*/ f18 f9 1"/>
                  <a:gd name="f20" fmla="*/ f17 f9 1"/>
                  <a:gd name="f21" fmla="*/ f17 f10 1"/>
                  <a:gd name="f22" fmla="*/ f18 f10 1"/>
                </a:gdLst>
                <a:ahLst>
                  <a:ahXY gdRefX="f0" minX="f3" maxX="f6">
                    <a:pos x="f13" y="f14"/>
                  </a:ahXY>
                </a:ahLst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19" t="f22" r="f20" b="f21"/>
                <a:pathLst>
                  <a:path w="21600" h="21600">
                    <a:moveTo>
                      <a:pt x="f3" y="f6"/>
                    </a:moveTo>
                    <a:lnTo>
                      <a:pt x="f18" y="f18"/>
                    </a:lnTo>
                    <a:lnTo>
                      <a:pt x="f6" y="f3"/>
                    </a:lnTo>
                    <a:lnTo>
                      <a:pt x="f17" y="f18"/>
                    </a:lnTo>
                    <a:lnTo>
                      <a:pt x="f4" y="f6"/>
                    </a:lnTo>
                    <a:lnTo>
                      <a:pt x="f17" y="f17"/>
                    </a:lnTo>
                    <a:lnTo>
                      <a:pt x="f6" y="f4"/>
                    </a:lnTo>
                    <a:lnTo>
                      <a:pt x="f18" y="f17"/>
                    </a:lnTo>
                    <a:lnTo>
                      <a:pt x="f3" y="f6"/>
                    </a:lnTo>
                    <a:close/>
                  </a:path>
                </a:pathLst>
              </a:custGeom>
              <a:solidFill>
                <a:srgbClr val="FF3333"/>
              </a:solidFill>
              <a:ln w="0">
                <a:solidFill>
                  <a:srgbClr val="3465A4"/>
                </a:solidFill>
                <a:prstDash val="solid"/>
              </a:ln>
            </p:spPr>
            <p:txBody>
              <a:bodyPr vert="horz" wrap="none" lIns="90000" tIns="45000" rIns="90000" bIns="45000" anchor="ctr" anchorCtr="0" compatLnSpc="0">
                <a:noAutofit/>
              </a:bodyPr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WenQuanYi Zen Hei" pitchFamily="2"/>
                  <a:cs typeface="Lohit Devanagari" pitchFamily="2"/>
                </a:endParaRPr>
              </a:p>
            </p:txBody>
          </p:sp>
          <p:sp>
            <p:nvSpPr>
              <p:cNvPr id="30" name="Freeform: Shape 29"/>
              <p:cNvSpPr/>
              <p:nvPr/>
            </p:nvSpPr>
            <p:spPr>
              <a:xfrm>
                <a:off x="5324040" y="2754000"/>
                <a:ext cx="274320" cy="320040"/>
              </a:xfrm>
              <a:custGeom>
                <a:avLst>
                  <a:gd name="f0" fmla="val 8100"/>
                </a:avLst>
                <a:gdLst>
                  <a:gd name="f1" fmla="val w"/>
                  <a:gd name="f2" fmla="val h"/>
                  <a:gd name="f3" fmla="val 0"/>
                  <a:gd name="f4" fmla="val 21600"/>
                  <a:gd name="f5" fmla="val 7600"/>
                  <a:gd name="f6" fmla="val 10800"/>
                  <a:gd name="f7" fmla="val -2147483647"/>
                  <a:gd name="f8" fmla="val 2147483647"/>
                  <a:gd name="f9" fmla="*/ f1 1 21600"/>
                  <a:gd name="f10" fmla="*/ f2 1 21600"/>
                  <a:gd name="f11" fmla="pin 0 f0 10800"/>
                  <a:gd name="f12" fmla="*/ f5 f11 1"/>
                  <a:gd name="f13" fmla="*/ f11 f9 1"/>
                  <a:gd name="f14" fmla="*/ 10800 f10 1"/>
                  <a:gd name="f15" fmla="*/ f12 1 10800"/>
                  <a:gd name="f16" fmla="+- f5 0 f15"/>
                  <a:gd name="f17" fmla="+- 10800 f16 0"/>
                  <a:gd name="f18" fmla="+- 10800 0 f16"/>
                  <a:gd name="f19" fmla="*/ f18 f9 1"/>
                  <a:gd name="f20" fmla="*/ f17 f9 1"/>
                  <a:gd name="f21" fmla="*/ f17 f10 1"/>
                  <a:gd name="f22" fmla="*/ f18 f10 1"/>
                </a:gdLst>
                <a:ahLst>
                  <a:ahXY gdRefX="f0" minX="f3" maxX="f6">
                    <a:pos x="f13" y="f14"/>
                  </a:ahXY>
                </a:ahLst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19" t="f22" r="f20" b="f21"/>
                <a:pathLst>
                  <a:path w="21600" h="21600">
                    <a:moveTo>
                      <a:pt x="f3" y="f6"/>
                    </a:moveTo>
                    <a:lnTo>
                      <a:pt x="f18" y="f18"/>
                    </a:lnTo>
                    <a:lnTo>
                      <a:pt x="f6" y="f3"/>
                    </a:lnTo>
                    <a:lnTo>
                      <a:pt x="f17" y="f18"/>
                    </a:lnTo>
                    <a:lnTo>
                      <a:pt x="f4" y="f6"/>
                    </a:lnTo>
                    <a:lnTo>
                      <a:pt x="f17" y="f17"/>
                    </a:lnTo>
                    <a:lnTo>
                      <a:pt x="f6" y="f4"/>
                    </a:lnTo>
                    <a:lnTo>
                      <a:pt x="f18" y="f17"/>
                    </a:lnTo>
                    <a:lnTo>
                      <a:pt x="f3" y="f6"/>
                    </a:lnTo>
                    <a:close/>
                  </a:path>
                </a:pathLst>
              </a:custGeom>
              <a:solidFill>
                <a:srgbClr val="FF3333"/>
              </a:solidFill>
              <a:ln w="0">
                <a:solidFill>
                  <a:srgbClr val="3465A4"/>
                </a:solidFill>
                <a:prstDash val="solid"/>
              </a:ln>
            </p:spPr>
            <p:txBody>
              <a:bodyPr vert="horz" wrap="none" lIns="90000" tIns="45000" rIns="90000" bIns="45000" anchor="ctr" anchorCtr="0" compatLnSpc="0">
                <a:noAutofit/>
              </a:bodyPr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WenQuanYi Zen Hei" pitchFamily="2"/>
                  <a:cs typeface="Lohit Devanagari" pitchFamily="2"/>
                </a:endParaRPr>
              </a:p>
            </p:txBody>
          </p:sp>
          <p:sp>
            <p:nvSpPr>
              <p:cNvPr id="31" name="Freeform: Shape 30"/>
              <p:cNvSpPr/>
              <p:nvPr/>
            </p:nvSpPr>
            <p:spPr>
              <a:xfrm>
                <a:off x="4820040" y="2970000"/>
                <a:ext cx="274320" cy="320040"/>
              </a:xfrm>
              <a:custGeom>
                <a:avLst>
                  <a:gd name="f0" fmla="val 8100"/>
                </a:avLst>
                <a:gdLst>
                  <a:gd name="f1" fmla="val w"/>
                  <a:gd name="f2" fmla="val h"/>
                  <a:gd name="f3" fmla="val 0"/>
                  <a:gd name="f4" fmla="val 21600"/>
                  <a:gd name="f5" fmla="val 7600"/>
                  <a:gd name="f6" fmla="val 10800"/>
                  <a:gd name="f7" fmla="val -2147483647"/>
                  <a:gd name="f8" fmla="val 2147483647"/>
                  <a:gd name="f9" fmla="*/ f1 1 21600"/>
                  <a:gd name="f10" fmla="*/ f2 1 21600"/>
                  <a:gd name="f11" fmla="pin 0 f0 10800"/>
                  <a:gd name="f12" fmla="*/ f5 f11 1"/>
                  <a:gd name="f13" fmla="*/ f11 f9 1"/>
                  <a:gd name="f14" fmla="*/ 10800 f10 1"/>
                  <a:gd name="f15" fmla="*/ f12 1 10800"/>
                  <a:gd name="f16" fmla="+- f5 0 f15"/>
                  <a:gd name="f17" fmla="+- 10800 f16 0"/>
                  <a:gd name="f18" fmla="+- 10800 0 f16"/>
                  <a:gd name="f19" fmla="*/ f18 f9 1"/>
                  <a:gd name="f20" fmla="*/ f17 f9 1"/>
                  <a:gd name="f21" fmla="*/ f17 f10 1"/>
                  <a:gd name="f22" fmla="*/ f18 f10 1"/>
                </a:gdLst>
                <a:ahLst>
                  <a:ahXY gdRefX="f0" minX="f3" maxX="f6">
                    <a:pos x="f13" y="f14"/>
                  </a:ahXY>
                </a:ahLst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19" t="f22" r="f20" b="f21"/>
                <a:pathLst>
                  <a:path w="21600" h="21600">
                    <a:moveTo>
                      <a:pt x="f3" y="f6"/>
                    </a:moveTo>
                    <a:lnTo>
                      <a:pt x="f18" y="f18"/>
                    </a:lnTo>
                    <a:lnTo>
                      <a:pt x="f6" y="f3"/>
                    </a:lnTo>
                    <a:lnTo>
                      <a:pt x="f17" y="f18"/>
                    </a:lnTo>
                    <a:lnTo>
                      <a:pt x="f4" y="f6"/>
                    </a:lnTo>
                    <a:lnTo>
                      <a:pt x="f17" y="f17"/>
                    </a:lnTo>
                    <a:lnTo>
                      <a:pt x="f6" y="f4"/>
                    </a:lnTo>
                    <a:lnTo>
                      <a:pt x="f18" y="f17"/>
                    </a:lnTo>
                    <a:lnTo>
                      <a:pt x="f3" y="f6"/>
                    </a:lnTo>
                    <a:close/>
                  </a:path>
                </a:pathLst>
              </a:custGeom>
              <a:solidFill>
                <a:srgbClr val="FF3333"/>
              </a:solidFill>
              <a:ln w="0">
                <a:solidFill>
                  <a:srgbClr val="3465A4"/>
                </a:solidFill>
                <a:prstDash val="solid"/>
              </a:ln>
            </p:spPr>
            <p:txBody>
              <a:bodyPr vert="horz" wrap="none" lIns="90000" tIns="45000" rIns="90000" bIns="45000" anchor="ctr" anchorCtr="0" compatLnSpc="0">
                <a:noAutofit/>
              </a:bodyPr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WenQuanYi Zen Hei" pitchFamily="2"/>
                  <a:cs typeface="Lohit Devanagari" pitchFamily="2"/>
                </a:endParaRPr>
              </a:p>
            </p:txBody>
          </p:sp>
          <p:sp>
            <p:nvSpPr>
              <p:cNvPr id="32" name="Freeform: Shape 31"/>
              <p:cNvSpPr/>
              <p:nvPr/>
            </p:nvSpPr>
            <p:spPr>
              <a:xfrm>
                <a:off x="4928040" y="2862000"/>
                <a:ext cx="274320" cy="320040"/>
              </a:xfrm>
              <a:custGeom>
                <a:avLst>
                  <a:gd name="f0" fmla="val 8100"/>
                </a:avLst>
                <a:gdLst>
                  <a:gd name="f1" fmla="val w"/>
                  <a:gd name="f2" fmla="val h"/>
                  <a:gd name="f3" fmla="val 0"/>
                  <a:gd name="f4" fmla="val 21600"/>
                  <a:gd name="f5" fmla="val 7600"/>
                  <a:gd name="f6" fmla="val 10800"/>
                  <a:gd name="f7" fmla="val -2147483647"/>
                  <a:gd name="f8" fmla="val 2147483647"/>
                  <a:gd name="f9" fmla="*/ f1 1 21600"/>
                  <a:gd name="f10" fmla="*/ f2 1 21600"/>
                  <a:gd name="f11" fmla="pin 0 f0 10800"/>
                  <a:gd name="f12" fmla="*/ f5 f11 1"/>
                  <a:gd name="f13" fmla="*/ f11 f9 1"/>
                  <a:gd name="f14" fmla="*/ 10800 f10 1"/>
                  <a:gd name="f15" fmla="*/ f12 1 10800"/>
                  <a:gd name="f16" fmla="+- f5 0 f15"/>
                  <a:gd name="f17" fmla="+- 10800 f16 0"/>
                  <a:gd name="f18" fmla="+- 10800 0 f16"/>
                  <a:gd name="f19" fmla="*/ f18 f9 1"/>
                  <a:gd name="f20" fmla="*/ f17 f9 1"/>
                  <a:gd name="f21" fmla="*/ f17 f10 1"/>
                  <a:gd name="f22" fmla="*/ f18 f10 1"/>
                </a:gdLst>
                <a:ahLst>
                  <a:ahXY gdRefX="f0" minX="f3" maxX="f6">
                    <a:pos x="f13" y="f14"/>
                  </a:ahXY>
                </a:ahLst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19" t="f22" r="f20" b="f21"/>
                <a:pathLst>
                  <a:path w="21600" h="21600">
                    <a:moveTo>
                      <a:pt x="f3" y="f6"/>
                    </a:moveTo>
                    <a:lnTo>
                      <a:pt x="f18" y="f18"/>
                    </a:lnTo>
                    <a:lnTo>
                      <a:pt x="f6" y="f3"/>
                    </a:lnTo>
                    <a:lnTo>
                      <a:pt x="f17" y="f18"/>
                    </a:lnTo>
                    <a:lnTo>
                      <a:pt x="f4" y="f6"/>
                    </a:lnTo>
                    <a:lnTo>
                      <a:pt x="f17" y="f17"/>
                    </a:lnTo>
                    <a:lnTo>
                      <a:pt x="f6" y="f4"/>
                    </a:lnTo>
                    <a:lnTo>
                      <a:pt x="f18" y="f17"/>
                    </a:lnTo>
                    <a:lnTo>
                      <a:pt x="f3" y="f6"/>
                    </a:lnTo>
                    <a:close/>
                  </a:path>
                </a:pathLst>
              </a:custGeom>
              <a:solidFill>
                <a:srgbClr val="FF3333"/>
              </a:solidFill>
              <a:ln w="0">
                <a:solidFill>
                  <a:srgbClr val="3465A4"/>
                </a:solidFill>
                <a:prstDash val="solid"/>
              </a:ln>
            </p:spPr>
            <p:txBody>
              <a:bodyPr vert="horz" wrap="none" lIns="90000" tIns="45000" rIns="90000" bIns="45000" anchor="ctr" anchorCtr="0" compatLnSpc="0">
                <a:noAutofit/>
              </a:bodyPr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WenQuanYi Zen Hei" pitchFamily="2"/>
                  <a:cs typeface="Lohit Devanagari" pitchFamily="2"/>
                </a:endParaRPr>
              </a:p>
            </p:txBody>
          </p:sp>
          <p:sp>
            <p:nvSpPr>
              <p:cNvPr id="33" name="Freeform: Shape 32"/>
              <p:cNvSpPr/>
              <p:nvPr/>
            </p:nvSpPr>
            <p:spPr>
              <a:xfrm>
                <a:off x="4820040" y="2430000"/>
                <a:ext cx="274320" cy="320040"/>
              </a:xfrm>
              <a:custGeom>
                <a:avLst>
                  <a:gd name="f0" fmla="val 8100"/>
                </a:avLst>
                <a:gdLst>
                  <a:gd name="f1" fmla="val w"/>
                  <a:gd name="f2" fmla="val h"/>
                  <a:gd name="f3" fmla="val 0"/>
                  <a:gd name="f4" fmla="val 21600"/>
                  <a:gd name="f5" fmla="val 7600"/>
                  <a:gd name="f6" fmla="val 10800"/>
                  <a:gd name="f7" fmla="val -2147483647"/>
                  <a:gd name="f8" fmla="val 2147483647"/>
                  <a:gd name="f9" fmla="*/ f1 1 21600"/>
                  <a:gd name="f10" fmla="*/ f2 1 21600"/>
                  <a:gd name="f11" fmla="pin 0 f0 10800"/>
                  <a:gd name="f12" fmla="*/ f5 f11 1"/>
                  <a:gd name="f13" fmla="*/ f11 f9 1"/>
                  <a:gd name="f14" fmla="*/ 10800 f10 1"/>
                  <a:gd name="f15" fmla="*/ f12 1 10800"/>
                  <a:gd name="f16" fmla="+- f5 0 f15"/>
                  <a:gd name="f17" fmla="+- 10800 f16 0"/>
                  <a:gd name="f18" fmla="+- 10800 0 f16"/>
                  <a:gd name="f19" fmla="*/ f18 f9 1"/>
                  <a:gd name="f20" fmla="*/ f17 f9 1"/>
                  <a:gd name="f21" fmla="*/ f17 f10 1"/>
                  <a:gd name="f22" fmla="*/ f18 f10 1"/>
                </a:gdLst>
                <a:ahLst>
                  <a:ahXY gdRefX="f0" minX="f3" maxX="f6">
                    <a:pos x="f13" y="f14"/>
                  </a:ahXY>
                </a:ahLst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19" t="f22" r="f20" b="f21"/>
                <a:pathLst>
                  <a:path w="21600" h="21600">
                    <a:moveTo>
                      <a:pt x="f3" y="f6"/>
                    </a:moveTo>
                    <a:lnTo>
                      <a:pt x="f18" y="f18"/>
                    </a:lnTo>
                    <a:lnTo>
                      <a:pt x="f6" y="f3"/>
                    </a:lnTo>
                    <a:lnTo>
                      <a:pt x="f17" y="f18"/>
                    </a:lnTo>
                    <a:lnTo>
                      <a:pt x="f4" y="f6"/>
                    </a:lnTo>
                    <a:lnTo>
                      <a:pt x="f17" y="f17"/>
                    </a:lnTo>
                    <a:lnTo>
                      <a:pt x="f6" y="f4"/>
                    </a:lnTo>
                    <a:lnTo>
                      <a:pt x="f18" y="f17"/>
                    </a:lnTo>
                    <a:lnTo>
                      <a:pt x="f3" y="f6"/>
                    </a:lnTo>
                    <a:close/>
                  </a:path>
                </a:pathLst>
              </a:custGeom>
              <a:solidFill>
                <a:srgbClr val="FF3333"/>
              </a:solidFill>
              <a:ln w="0">
                <a:solidFill>
                  <a:srgbClr val="3465A4"/>
                </a:solidFill>
                <a:prstDash val="solid"/>
              </a:ln>
            </p:spPr>
            <p:txBody>
              <a:bodyPr vert="horz" wrap="none" lIns="90000" tIns="45000" rIns="90000" bIns="45000" anchor="ctr" anchorCtr="0" compatLnSpc="0">
                <a:noAutofit/>
              </a:bodyPr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WenQuanYi Zen Hei" pitchFamily="2"/>
                  <a:cs typeface="Lohit Devanagari" pitchFamily="2"/>
                </a:endParaRPr>
              </a:p>
            </p:txBody>
          </p:sp>
          <p:sp>
            <p:nvSpPr>
              <p:cNvPr id="34" name="Freeform: Shape 33"/>
              <p:cNvSpPr/>
              <p:nvPr/>
            </p:nvSpPr>
            <p:spPr>
              <a:xfrm>
                <a:off x="5144040" y="3294000"/>
                <a:ext cx="274320" cy="320040"/>
              </a:xfrm>
              <a:custGeom>
                <a:avLst>
                  <a:gd name="f0" fmla="val 8100"/>
                </a:avLst>
                <a:gdLst>
                  <a:gd name="f1" fmla="val w"/>
                  <a:gd name="f2" fmla="val h"/>
                  <a:gd name="f3" fmla="val 0"/>
                  <a:gd name="f4" fmla="val 21600"/>
                  <a:gd name="f5" fmla="val 7600"/>
                  <a:gd name="f6" fmla="val 10800"/>
                  <a:gd name="f7" fmla="val -2147483647"/>
                  <a:gd name="f8" fmla="val 2147483647"/>
                  <a:gd name="f9" fmla="*/ f1 1 21600"/>
                  <a:gd name="f10" fmla="*/ f2 1 21600"/>
                  <a:gd name="f11" fmla="pin 0 f0 10800"/>
                  <a:gd name="f12" fmla="*/ f5 f11 1"/>
                  <a:gd name="f13" fmla="*/ f11 f9 1"/>
                  <a:gd name="f14" fmla="*/ 10800 f10 1"/>
                  <a:gd name="f15" fmla="*/ f12 1 10800"/>
                  <a:gd name="f16" fmla="+- f5 0 f15"/>
                  <a:gd name="f17" fmla="+- 10800 f16 0"/>
                  <a:gd name="f18" fmla="+- 10800 0 f16"/>
                  <a:gd name="f19" fmla="*/ f18 f9 1"/>
                  <a:gd name="f20" fmla="*/ f17 f9 1"/>
                  <a:gd name="f21" fmla="*/ f17 f10 1"/>
                  <a:gd name="f22" fmla="*/ f18 f10 1"/>
                </a:gdLst>
                <a:ahLst>
                  <a:ahXY gdRefX="f0" minX="f3" maxX="f6">
                    <a:pos x="f13" y="f14"/>
                  </a:ahXY>
                </a:ahLst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19" t="f22" r="f20" b="f21"/>
                <a:pathLst>
                  <a:path w="21600" h="21600">
                    <a:moveTo>
                      <a:pt x="f3" y="f6"/>
                    </a:moveTo>
                    <a:lnTo>
                      <a:pt x="f18" y="f18"/>
                    </a:lnTo>
                    <a:lnTo>
                      <a:pt x="f6" y="f3"/>
                    </a:lnTo>
                    <a:lnTo>
                      <a:pt x="f17" y="f18"/>
                    </a:lnTo>
                    <a:lnTo>
                      <a:pt x="f4" y="f6"/>
                    </a:lnTo>
                    <a:lnTo>
                      <a:pt x="f17" y="f17"/>
                    </a:lnTo>
                    <a:lnTo>
                      <a:pt x="f6" y="f4"/>
                    </a:lnTo>
                    <a:lnTo>
                      <a:pt x="f18" y="f17"/>
                    </a:lnTo>
                    <a:lnTo>
                      <a:pt x="f3" y="f6"/>
                    </a:lnTo>
                    <a:close/>
                  </a:path>
                </a:pathLst>
              </a:custGeom>
              <a:solidFill>
                <a:srgbClr val="FF3333"/>
              </a:solidFill>
              <a:ln w="0">
                <a:solidFill>
                  <a:srgbClr val="3465A4"/>
                </a:solidFill>
                <a:prstDash val="solid"/>
              </a:ln>
            </p:spPr>
            <p:txBody>
              <a:bodyPr vert="horz" wrap="none" lIns="90000" tIns="45000" rIns="90000" bIns="45000" anchor="ctr" anchorCtr="0" compatLnSpc="0">
                <a:noAutofit/>
              </a:bodyPr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WenQuanYi Zen Hei" pitchFamily="2"/>
                  <a:cs typeface="Lohit Devanagari" pitchFamily="2"/>
                </a:endParaRPr>
              </a:p>
            </p:txBody>
          </p:sp>
          <p:sp>
            <p:nvSpPr>
              <p:cNvPr id="35" name="Freeform: Shape 34"/>
              <p:cNvSpPr/>
              <p:nvPr/>
            </p:nvSpPr>
            <p:spPr>
              <a:xfrm>
                <a:off x="5144040" y="4986000"/>
                <a:ext cx="274320" cy="320040"/>
              </a:xfrm>
              <a:custGeom>
                <a:avLst>
                  <a:gd name="f0" fmla="val 8100"/>
                </a:avLst>
                <a:gdLst>
                  <a:gd name="f1" fmla="val w"/>
                  <a:gd name="f2" fmla="val h"/>
                  <a:gd name="f3" fmla="val 0"/>
                  <a:gd name="f4" fmla="val 21600"/>
                  <a:gd name="f5" fmla="val 7600"/>
                  <a:gd name="f6" fmla="val 10800"/>
                  <a:gd name="f7" fmla="val -2147483647"/>
                  <a:gd name="f8" fmla="val 2147483647"/>
                  <a:gd name="f9" fmla="*/ f1 1 21600"/>
                  <a:gd name="f10" fmla="*/ f2 1 21600"/>
                  <a:gd name="f11" fmla="pin 0 f0 10800"/>
                  <a:gd name="f12" fmla="*/ f5 f11 1"/>
                  <a:gd name="f13" fmla="*/ f11 f9 1"/>
                  <a:gd name="f14" fmla="*/ 10800 f10 1"/>
                  <a:gd name="f15" fmla="*/ f12 1 10800"/>
                  <a:gd name="f16" fmla="+- f5 0 f15"/>
                  <a:gd name="f17" fmla="+- 10800 f16 0"/>
                  <a:gd name="f18" fmla="+- 10800 0 f16"/>
                  <a:gd name="f19" fmla="*/ f18 f9 1"/>
                  <a:gd name="f20" fmla="*/ f17 f9 1"/>
                  <a:gd name="f21" fmla="*/ f17 f10 1"/>
                  <a:gd name="f22" fmla="*/ f18 f10 1"/>
                </a:gdLst>
                <a:ahLst>
                  <a:ahXY gdRefX="f0" minX="f3" maxX="f6">
                    <a:pos x="f13" y="f14"/>
                  </a:ahXY>
                </a:ahLst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19" t="f22" r="f20" b="f21"/>
                <a:pathLst>
                  <a:path w="21600" h="21600">
                    <a:moveTo>
                      <a:pt x="f3" y="f6"/>
                    </a:moveTo>
                    <a:lnTo>
                      <a:pt x="f18" y="f18"/>
                    </a:lnTo>
                    <a:lnTo>
                      <a:pt x="f6" y="f3"/>
                    </a:lnTo>
                    <a:lnTo>
                      <a:pt x="f17" y="f18"/>
                    </a:lnTo>
                    <a:lnTo>
                      <a:pt x="f4" y="f6"/>
                    </a:lnTo>
                    <a:lnTo>
                      <a:pt x="f17" y="f17"/>
                    </a:lnTo>
                    <a:lnTo>
                      <a:pt x="f6" y="f4"/>
                    </a:lnTo>
                    <a:lnTo>
                      <a:pt x="f18" y="f17"/>
                    </a:lnTo>
                    <a:lnTo>
                      <a:pt x="f3" y="f6"/>
                    </a:lnTo>
                    <a:close/>
                  </a:path>
                </a:pathLst>
              </a:custGeom>
              <a:solidFill>
                <a:srgbClr val="FF3333"/>
              </a:solidFill>
              <a:ln w="0">
                <a:solidFill>
                  <a:srgbClr val="3465A4"/>
                </a:solidFill>
                <a:prstDash val="solid"/>
              </a:ln>
            </p:spPr>
            <p:txBody>
              <a:bodyPr vert="horz" wrap="none" lIns="90000" tIns="45000" rIns="90000" bIns="45000" anchor="ctr" anchorCtr="0" compatLnSpc="0">
                <a:noAutofit/>
              </a:bodyPr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WenQuanYi Zen Hei" pitchFamily="2"/>
                  <a:cs typeface="Lohit Devanagari" pitchFamily="2"/>
                </a:endParaRPr>
              </a:p>
            </p:txBody>
          </p:sp>
          <p:sp>
            <p:nvSpPr>
              <p:cNvPr id="36" name="Freeform: Shape 35"/>
              <p:cNvSpPr/>
              <p:nvPr/>
            </p:nvSpPr>
            <p:spPr>
              <a:xfrm>
                <a:off x="5324400" y="4734000"/>
                <a:ext cx="274320" cy="320040"/>
              </a:xfrm>
              <a:custGeom>
                <a:avLst>
                  <a:gd name="f0" fmla="val 8100"/>
                </a:avLst>
                <a:gdLst>
                  <a:gd name="f1" fmla="val w"/>
                  <a:gd name="f2" fmla="val h"/>
                  <a:gd name="f3" fmla="val 0"/>
                  <a:gd name="f4" fmla="val 21600"/>
                  <a:gd name="f5" fmla="val 7600"/>
                  <a:gd name="f6" fmla="val 10800"/>
                  <a:gd name="f7" fmla="val -2147483647"/>
                  <a:gd name="f8" fmla="val 2147483647"/>
                  <a:gd name="f9" fmla="*/ f1 1 21600"/>
                  <a:gd name="f10" fmla="*/ f2 1 21600"/>
                  <a:gd name="f11" fmla="pin 0 f0 10800"/>
                  <a:gd name="f12" fmla="*/ f5 f11 1"/>
                  <a:gd name="f13" fmla="*/ f11 f9 1"/>
                  <a:gd name="f14" fmla="*/ 10800 f10 1"/>
                  <a:gd name="f15" fmla="*/ f12 1 10800"/>
                  <a:gd name="f16" fmla="+- f5 0 f15"/>
                  <a:gd name="f17" fmla="+- 10800 f16 0"/>
                  <a:gd name="f18" fmla="+- 10800 0 f16"/>
                  <a:gd name="f19" fmla="*/ f18 f9 1"/>
                  <a:gd name="f20" fmla="*/ f17 f9 1"/>
                  <a:gd name="f21" fmla="*/ f17 f10 1"/>
                  <a:gd name="f22" fmla="*/ f18 f10 1"/>
                </a:gdLst>
                <a:ahLst>
                  <a:ahXY gdRefX="f0" minX="f3" maxX="f6">
                    <a:pos x="f13" y="f14"/>
                  </a:ahXY>
                </a:ahLst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19" t="f22" r="f20" b="f21"/>
                <a:pathLst>
                  <a:path w="21600" h="21600">
                    <a:moveTo>
                      <a:pt x="f3" y="f6"/>
                    </a:moveTo>
                    <a:lnTo>
                      <a:pt x="f18" y="f18"/>
                    </a:lnTo>
                    <a:lnTo>
                      <a:pt x="f6" y="f3"/>
                    </a:lnTo>
                    <a:lnTo>
                      <a:pt x="f17" y="f18"/>
                    </a:lnTo>
                    <a:lnTo>
                      <a:pt x="f4" y="f6"/>
                    </a:lnTo>
                    <a:lnTo>
                      <a:pt x="f17" y="f17"/>
                    </a:lnTo>
                    <a:lnTo>
                      <a:pt x="f6" y="f4"/>
                    </a:lnTo>
                    <a:lnTo>
                      <a:pt x="f18" y="f17"/>
                    </a:lnTo>
                    <a:lnTo>
                      <a:pt x="f3" y="f6"/>
                    </a:lnTo>
                    <a:close/>
                  </a:path>
                </a:pathLst>
              </a:custGeom>
              <a:solidFill>
                <a:srgbClr val="FF3333"/>
              </a:solidFill>
              <a:ln w="0">
                <a:solidFill>
                  <a:srgbClr val="3465A4"/>
                </a:solidFill>
                <a:prstDash val="solid"/>
              </a:ln>
            </p:spPr>
            <p:txBody>
              <a:bodyPr vert="horz" wrap="none" lIns="90000" tIns="45000" rIns="90000" bIns="45000" anchor="ctr" anchorCtr="0" compatLnSpc="0">
                <a:noAutofit/>
              </a:bodyPr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WenQuanYi Zen Hei" pitchFamily="2"/>
                  <a:cs typeface="Lohit Devanagari" pitchFamily="2"/>
                </a:endParaRPr>
              </a:p>
            </p:txBody>
          </p:sp>
        </p:grpSp>
        <p:sp>
          <p:nvSpPr>
            <p:cNvPr id="37" name="Freeform: Shape 36"/>
            <p:cNvSpPr/>
            <p:nvPr/>
          </p:nvSpPr>
          <p:spPr>
            <a:xfrm>
              <a:off x="1595880" y="2646000"/>
              <a:ext cx="274320" cy="320040"/>
            </a:xfrm>
            <a:custGeom>
              <a:avLst>
                <a:gd name="f0" fmla="val 8100"/>
              </a:avLst>
              <a:gdLst>
                <a:gd name="f1" fmla="val w"/>
                <a:gd name="f2" fmla="val h"/>
                <a:gd name="f3" fmla="val 0"/>
                <a:gd name="f4" fmla="val 21600"/>
                <a:gd name="f5" fmla="val 7600"/>
                <a:gd name="f6" fmla="val 10800"/>
                <a:gd name="f7" fmla="val -2147483647"/>
                <a:gd name="f8" fmla="val 2147483647"/>
                <a:gd name="f9" fmla="*/ f1 1 21600"/>
                <a:gd name="f10" fmla="*/ f2 1 21600"/>
                <a:gd name="f11" fmla="pin 0 f0 10800"/>
                <a:gd name="f12" fmla="*/ f5 f11 1"/>
                <a:gd name="f13" fmla="*/ f11 f9 1"/>
                <a:gd name="f14" fmla="*/ 10800 f10 1"/>
                <a:gd name="f15" fmla="*/ f12 1 10800"/>
                <a:gd name="f16" fmla="+- f5 0 f15"/>
                <a:gd name="f17" fmla="+- 10800 f16 0"/>
                <a:gd name="f18" fmla="+- 10800 0 f16"/>
                <a:gd name="f19" fmla="*/ f18 f9 1"/>
                <a:gd name="f20" fmla="*/ f17 f9 1"/>
                <a:gd name="f21" fmla="*/ f17 f10 1"/>
                <a:gd name="f22" fmla="*/ f18 f10 1"/>
              </a:gdLst>
              <a:ahLst>
                <a:ahXY gdRefX="f0" minX="f3" maxX="f6">
                  <a:pos x="f13" y="f14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9" t="f22" r="f20" b="f21"/>
              <a:pathLst>
                <a:path w="21600" h="21600">
                  <a:moveTo>
                    <a:pt x="f3" y="f6"/>
                  </a:moveTo>
                  <a:lnTo>
                    <a:pt x="f18" y="f18"/>
                  </a:lnTo>
                  <a:lnTo>
                    <a:pt x="f6" y="f3"/>
                  </a:lnTo>
                  <a:lnTo>
                    <a:pt x="f17" y="f18"/>
                  </a:lnTo>
                  <a:lnTo>
                    <a:pt x="f4" y="f6"/>
                  </a:lnTo>
                  <a:lnTo>
                    <a:pt x="f17" y="f17"/>
                  </a:lnTo>
                  <a:lnTo>
                    <a:pt x="f6" y="f4"/>
                  </a:lnTo>
                  <a:lnTo>
                    <a:pt x="f18" y="f17"/>
                  </a:lnTo>
                  <a:lnTo>
                    <a:pt x="f3" y="f6"/>
                  </a:lnTo>
                  <a:close/>
                </a:path>
              </a:pathLst>
            </a:custGeom>
            <a:solidFill>
              <a:srgbClr val="FF3333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WenQuanYi Zen Hei" pitchFamily="2"/>
                <a:cs typeface="Lohit Devanagari" pitchFamily="2"/>
              </a:endParaRPr>
            </a:p>
          </p:txBody>
        </p:sp>
        <p:sp>
          <p:nvSpPr>
            <p:cNvPr id="38" name="Freeform: Shape 37"/>
            <p:cNvSpPr/>
            <p:nvPr/>
          </p:nvSpPr>
          <p:spPr>
            <a:xfrm>
              <a:off x="1884240" y="2646000"/>
              <a:ext cx="274320" cy="320040"/>
            </a:xfrm>
            <a:custGeom>
              <a:avLst>
                <a:gd name="f0" fmla="val 8100"/>
              </a:avLst>
              <a:gdLst>
                <a:gd name="f1" fmla="val w"/>
                <a:gd name="f2" fmla="val h"/>
                <a:gd name="f3" fmla="val 0"/>
                <a:gd name="f4" fmla="val 21600"/>
                <a:gd name="f5" fmla="val 7600"/>
                <a:gd name="f6" fmla="val 10800"/>
                <a:gd name="f7" fmla="val -2147483647"/>
                <a:gd name="f8" fmla="val 2147483647"/>
                <a:gd name="f9" fmla="*/ f1 1 21600"/>
                <a:gd name="f10" fmla="*/ f2 1 21600"/>
                <a:gd name="f11" fmla="pin 0 f0 10800"/>
                <a:gd name="f12" fmla="*/ f5 f11 1"/>
                <a:gd name="f13" fmla="*/ f11 f9 1"/>
                <a:gd name="f14" fmla="*/ 10800 f10 1"/>
                <a:gd name="f15" fmla="*/ f12 1 10800"/>
                <a:gd name="f16" fmla="+- f5 0 f15"/>
                <a:gd name="f17" fmla="+- 10800 f16 0"/>
                <a:gd name="f18" fmla="+- 10800 0 f16"/>
                <a:gd name="f19" fmla="*/ f18 f9 1"/>
                <a:gd name="f20" fmla="*/ f17 f9 1"/>
                <a:gd name="f21" fmla="*/ f17 f10 1"/>
                <a:gd name="f22" fmla="*/ f18 f10 1"/>
              </a:gdLst>
              <a:ahLst>
                <a:ahXY gdRefX="f0" minX="f3" maxX="f6">
                  <a:pos x="f13" y="f14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9" t="f22" r="f20" b="f21"/>
              <a:pathLst>
                <a:path w="21600" h="21600">
                  <a:moveTo>
                    <a:pt x="f3" y="f6"/>
                  </a:moveTo>
                  <a:lnTo>
                    <a:pt x="f18" y="f18"/>
                  </a:lnTo>
                  <a:lnTo>
                    <a:pt x="f6" y="f3"/>
                  </a:lnTo>
                  <a:lnTo>
                    <a:pt x="f17" y="f18"/>
                  </a:lnTo>
                  <a:lnTo>
                    <a:pt x="f4" y="f6"/>
                  </a:lnTo>
                  <a:lnTo>
                    <a:pt x="f17" y="f17"/>
                  </a:lnTo>
                  <a:lnTo>
                    <a:pt x="f6" y="f4"/>
                  </a:lnTo>
                  <a:lnTo>
                    <a:pt x="f18" y="f17"/>
                  </a:lnTo>
                  <a:lnTo>
                    <a:pt x="f3" y="f6"/>
                  </a:lnTo>
                  <a:close/>
                </a:path>
              </a:pathLst>
            </a:custGeom>
            <a:solidFill>
              <a:srgbClr val="FF3333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WenQuanYi Zen Hei" pitchFamily="2"/>
                <a:cs typeface="Lohit Devanagari" pitchFamily="2"/>
              </a:endParaRPr>
            </a:p>
          </p:txBody>
        </p:sp>
        <p:sp>
          <p:nvSpPr>
            <p:cNvPr id="39" name="Freeform: Shape 38"/>
            <p:cNvSpPr/>
            <p:nvPr/>
          </p:nvSpPr>
          <p:spPr>
            <a:xfrm>
              <a:off x="1740239" y="2394000"/>
              <a:ext cx="274320" cy="320040"/>
            </a:xfrm>
            <a:custGeom>
              <a:avLst>
                <a:gd name="f0" fmla="val 8100"/>
              </a:avLst>
              <a:gdLst>
                <a:gd name="f1" fmla="val w"/>
                <a:gd name="f2" fmla="val h"/>
                <a:gd name="f3" fmla="val 0"/>
                <a:gd name="f4" fmla="val 21600"/>
                <a:gd name="f5" fmla="val 7600"/>
                <a:gd name="f6" fmla="val 10800"/>
                <a:gd name="f7" fmla="val -2147483647"/>
                <a:gd name="f8" fmla="val 2147483647"/>
                <a:gd name="f9" fmla="*/ f1 1 21600"/>
                <a:gd name="f10" fmla="*/ f2 1 21600"/>
                <a:gd name="f11" fmla="pin 0 f0 10800"/>
                <a:gd name="f12" fmla="*/ f5 f11 1"/>
                <a:gd name="f13" fmla="*/ f11 f9 1"/>
                <a:gd name="f14" fmla="*/ 10800 f10 1"/>
                <a:gd name="f15" fmla="*/ f12 1 10800"/>
                <a:gd name="f16" fmla="+- f5 0 f15"/>
                <a:gd name="f17" fmla="+- 10800 f16 0"/>
                <a:gd name="f18" fmla="+- 10800 0 f16"/>
                <a:gd name="f19" fmla="*/ f18 f9 1"/>
                <a:gd name="f20" fmla="*/ f17 f9 1"/>
                <a:gd name="f21" fmla="*/ f17 f10 1"/>
                <a:gd name="f22" fmla="*/ f18 f10 1"/>
              </a:gdLst>
              <a:ahLst>
                <a:ahXY gdRefX="f0" minX="f3" maxX="f6">
                  <a:pos x="f13" y="f14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9" t="f22" r="f20" b="f21"/>
              <a:pathLst>
                <a:path w="21600" h="21600">
                  <a:moveTo>
                    <a:pt x="f3" y="f6"/>
                  </a:moveTo>
                  <a:lnTo>
                    <a:pt x="f18" y="f18"/>
                  </a:lnTo>
                  <a:lnTo>
                    <a:pt x="f6" y="f3"/>
                  </a:lnTo>
                  <a:lnTo>
                    <a:pt x="f17" y="f18"/>
                  </a:lnTo>
                  <a:lnTo>
                    <a:pt x="f4" y="f6"/>
                  </a:lnTo>
                  <a:lnTo>
                    <a:pt x="f17" y="f17"/>
                  </a:lnTo>
                  <a:lnTo>
                    <a:pt x="f6" y="f4"/>
                  </a:lnTo>
                  <a:lnTo>
                    <a:pt x="f18" y="f17"/>
                  </a:lnTo>
                  <a:lnTo>
                    <a:pt x="f3" y="f6"/>
                  </a:lnTo>
                  <a:close/>
                </a:path>
              </a:pathLst>
            </a:custGeom>
            <a:solidFill>
              <a:srgbClr val="FF3333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WenQuanYi Zen Hei" pitchFamily="2"/>
                <a:cs typeface="Lohit Devanagari" pitchFamily="2"/>
              </a:endParaRPr>
            </a:p>
          </p:txBody>
        </p:sp>
        <p:sp>
          <p:nvSpPr>
            <p:cNvPr id="40" name="Freeform: Shape 39"/>
            <p:cNvSpPr/>
            <p:nvPr/>
          </p:nvSpPr>
          <p:spPr>
            <a:xfrm>
              <a:off x="1956600" y="2286000"/>
              <a:ext cx="274320" cy="320040"/>
            </a:xfrm>
            <a:custGeom>
              <a:avLst>
                <a:gd name="f0" fmla="val 8100"/>
              </a:avLst>
              <a:gdLst>
                <a:gd name="f1" fmla="val w"/>
                <a:gd name="f2" fmla="val h"/>
                <a:gd name="f3" fmla="val 0"/>
                <a:gd name="f4" fmla="val 21600"/>
                <a:gd name="f5" fmla="val 7600"/>
                <a:gd name="f6" fmla="val 10800"/>
                <a:gd name="f7" fmla="val -2147483647"/>
                <a:gd name="f8" fmla="val 2147483647"/>
                <a:gd name="f9" fmla="*/ f1 1 21600"/>
                <a:gd name="f10" fmla="*/ f2 1 21600"/>
                <a:gd name="f11" fmla="pin 0 f0 10800"/>
                <a:gd name="f12" fmla="*/ f5 f11 1"/>
                <a:gd name="f13" fmla="*/ f11 f9 1"/>
                <a:gd name="f14" fmla="*/ 10800 f10 1"/>
                <a:gd name="f15" fmla="*/ f12 1 10800"/>
                <a:gd name="f16" fmla="+- f5 0 f15"/>
                <a:gd name="f17" fmla="+- 10800 f16 0"/>
                <a:gd name="f18" fmla="+- 10800 0 f16"/>
                <a:gd name="f19" fmla="*/ f18 f9 1"/>
                <a:gd name="f20" fmla="*/ f17 f9 1"/>
                <a:gd name="f21" fmla="*/ f17 f10 1"/>
                <a:gd name="f22" fmla="*/ f18 f10 1"/>
              </a:gdLst>
              <a:ahLst>
                <a:ahXY gdRefX="f0" minX="f3" maxX="f6">
                  <a:pos x="f13" y="f14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9" t="f22" r="f20" b="f21"/>
              <a:pathLst>
                <a:path w="21600" h="21600">
                  <a:moveTo>
                    <a:pt x="f3" y="f6"/>
                  </a:moveTo>
                  <a:lnTo>
                    <a:pt x="f18" y="f18"/>
                  </a:lnTo>
                  <a:lnTo>
                    <a:pt x="f6" y="f3"/>
                  </a:lnTo>
                  <a:lnTo>
                    <a:pt x="f17" y="f18"/>
                  </a:lnTo>
                  <a:lnTo>
                    <a:pt x="f4" y="f6"/>
                  </a:lnTo>
                  <a:lnTo>
                    <a:pt x="f17" y="f17"/>
                  </a:lnTo>
                  <a:lnTo>
                    <a:pt x="f6" y="f4"/>
                  </a:lnTo>
                  <a:lnTo>
                    <a:pt x="f18" y="f17"/>
                  </a:lnTo>
                  <a:lnTo>
                    <a:pt x="f3" y="f6"/>
                  </a:lnTo>
                  <a:close/>
                </a:path>
              </a:pathLst>
            </a:custGeom>
            <a:solidFill>
              <a:srgbClr val="FF3333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WenQuanYi Zen Hei" pitchFamily="2"/>
                <a:cs typeface="Lohit Devanagari" pitchFamily="2"/>
              </a:endParaRPr>
            </a:p>
          </p:txBody>
        </p:sp>
        <p:sp>
          <p:nvSpPr>
            <p:cNvPr id="41" name="Freeform: Shape 40"/>
            <p:cNvSpPr/>
            <p:nvPr/>
          </p:nvSpPr>
          <p:spPr>
            <a:xfrm>
              <a:off x="1668600" y="2178000"/>
              <a:ext cx="274320" cy="320040"/>
            </a:xfrm>
            <a:custGeom>
              <a:avLst>
                <a:gd name="f0" fmla="val 8100"/>
              </a:avLst>
              <a:gdLst>
                <a:gd name="f1" fmla="val w"/>
                <a:gd name="f2" fmla="val h"/>
                <a:gd name="f3" fmla="val 0"/>
                <a:gd name="f4" fmla="val 21600"/>
                <a:gd name="f5" fmla="val 7600"/>
                <a:gd name="f6" fmla="val 10800"/>
                <a:gd name="f7" fmla="val -2147483647"/>
                <a:gd name="f8" fmla="val 2147483647"/>
                <a:gd name="f9" fmla="*/ f1 1 21600"/>
                <a:gd name="f10" fmla="*/ f2 1 21600"/>
                <a:gd name="f11" fmla="pin 0 f0 10800"/>
                <a:gd name="f12" fmla="*/ f5 f11 1"/>
                <a:gd name="f13" fmla="*/ f11 f9 1"/>
                <a:gd name="f14" fmla="*/ 10800 f10 1"/>
                <a:gd name="f15" fmla="*/ f12 1 10800"/>
                <a:gd name="f16" fmla="+- f5 0 f15"/>
                <a:gd name="f17" fmla="+- 10800 f16 0"/>
                <a:gd name="f18" fmla="+- 10800 0 f16"/>
                <a:gd name="f19" fmla="*/ f18 f9 1"/>
                <a:gd name="f20" fmla="*/ f17 f9 1"/>
                <a:gd name="f21" fmla="*/ f17 f10 1"/>
                <a:gd name="f22" fmla="*/ f18 f10 1"/>
              </a:gdLst>
              <a:ahLst>
                <a:ahXY gdRefX="f0" minX="f3" maxX="f6">
                  <a:pos x="f13" y="f14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9" t="f22" r="f20" b="f21"/>
              <a:pathLst>
                <a:path w="21600" h="21600">
                  <a:moveTo>
                    <a:pt x="f3" y="f6"/>
                  </a:moveTo>
                  <a:lnTo>
                    <a:pt x="f18" y="f18"/>
                  </a:lnTo>
                  <a:lnTo>
                    <a:pt x="f6" y="f3"/>
                  </a:lnTo>
                  <a:lnTo>
                    <a:pt x="f17" y="f18"/>
                  </a:lnTo>
                  <a:lnTo>
                    <a:pt x="f4" y="f6"/>
                  </a:lnTo>
                  <a:lnTo>
                    <a:pt x="f17" y="f17"/>
                  </a:lnTo>
                  <a:lnTo>
                    <a:pt x="f6" y="f4"/>
                  </a:lnTo>
                  <a:lnTo>
                    <a:pt x="f18" y="f17"/>
                  </a:lnTo>
                  <a:lnTo>
                    <a:pt x="f3" y="f6"/>
                  </a:lnTo>
                  <a:close/>
                </a:path>
              </a:pathLst>
            </a:custGeom>
            <a:solidFill>
              <a:srgbClr val="FF3333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WenQuanYi Zen Hei" pitchFamily="2"/>
                <a:cs typeface="Lohit Devanagari" pitchFamily="2"/>
              </a:endParaRPr>
            </a:p>
          </p:txBody>
        </p:sp>
        <p:sp>
          <p:nvSpPr>
            <p:cNvPr id="42" name="Freeform: Shape 41"/>
            <p:cNvSpPr/>
            <p:nvPr/>
          </p:nvSpPr>
          <p:spPr>
            <a:xfrm>
              <a:off x="2280960" y="1673999"/>
              <a:ext cx="274320" cy="320040"/>
            </a:xfrm>
            <a:custGeom>
              <a:avLst>
                <a:gd name="f0" fmla="val 8100"/>
              </a:avLst>
              <a:gdLst>
                <a:gd name="f1" fmla="val w"/>
                <a:gd name="f2" fmla="val h"/>
                <a:gd name="f3" fmla="val 0"/>
                <a:gd name="f4" fmla="val 21600"/>
                <a:gd name="f5" fmla="val 7600"/>
                <a:gd name="f6" fmla="val 10800"/>
                <a:gd name="f7" fmla="val -2147483647"/>
                <a:gd name="f8" fmla="val 2147483647"/>
                <a:gd name="f9" fmla="*/ f1 1 21600"/>
                <a:gd name="f10" fmla="*/ f2 1 21600"/>
                <a:gd name="f11" fmla="pin 0 f0 10800"/>
                <a:gd name="f12" fmla="*/ f5 f11 1"/>
                <a:gd name="f13" fmla="*/ f11 f9 1"/>
                <a:gd name="f14" fmla="*/ 10800 f10 1"/>
                <a:gd name="f15" fmla="*/ f12 1 10800"/>
                <a:gd name="f16" fmla="+- f5 0 f15"/>
                <a:gd name="f17" fmla="+- 10800 f16 0"/>
                <a:gd name="f18" fmla="+- 10800 0 f16"/>
                <a:gd name="f19" fmla="*/ f18 f9 1"/>
                <a:gd name="f20" fmla="*/ f17 f9 1"/>
                <a:gd name="f21" fmla="*/ f17 f10 1"/>
                <a:gd name="f22" fmla="*/ f18 f10 1"/>
              </a:gdLst>
              <a:ahLst>
                <a:ahXY gdRefX="f0" minX="f3" maxX="f6">
                  <a:pos x="f13" y="f14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9" t="f22" r="f20" b="f21"/>
              <a:pathLst>
                <a:path w="21600" h="21600">
                  <a:moveTo>
                    <a:pt x="f3" y="f6"/>
                  </a:moveTo>
                  <a:lnTo>
                    <a:pt x="f18" y="f18"/>
                  </a:lnTo>
                  <a:lnTo>
                    <a:pt x="f6" y="f3"/>
                  </a:lnTo>
                  <a:lnTo>
                    <a:pt x="f17" y="f18"/>
                  </a:lnTo>
                  <a:lnTo>
                    <a:pt x="f4" y="f6"/>
                  </a:lnTo>
                  <a:lnTo>
                    <a:pt x="f17" y="f17"/>
                  </a:lnTo>
                  <a:lnTo>
                    <a:pt x="f6" y="f4"/>
                  </a:lnTo>
                  <a:lnTo>
                    <a:pt x="f18" y="f17"/>
                  </a:lnTo>
                  <a:lnTo>
                    <a:pt x="f3" y="f6"/>
                  </a:lnTo>
                  <a:close/>
                </a:path>
              </a:pathLst>
            </a:custGeom>
            <a:solidFill>
              <a:srgbClr val="FF3333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WenQuanYi Zen Hei" pitchFamily="2"/>
                <a:cs typeface="Lohit Devanagari" pitchFamily="2"/>
              </a:endParaRPr>
            </a:p>
          </p:txBody>
        </p:sp>
        <p:sp>
          <p:nvSpPr>
            <p:cNvPr id="43" name="Freeform: Shape 42"/>
            <p:cNvSpPr/>
            <p:nvPr/>
          </p:nvSpPr>
          <p:spPr>
            <a:xfrm>
              <a:off x="2389320" y="1853999"/>
              <a:ext cx="274320" cy="320040"/>
            </a:xfrm>
            <a:custGeom>
              <a:avLst>
                <a:gd name="f0" fmla="val 8100"/>
              </a:avLst>
              <a:gdLst>
                <a:gd name="f1" fmla="val w"/>
                <a:gd name="f2" fmla="val h"/>
                <a:gd name="f3" fmla="val 0"/>
                <a:gd name="f4" fmla="val 21600"/>
                <a:gd name="f5" fmla="val 7600"/>
                <a:gd name="f6" fmla="val 10800"/>
                <a:gd name="f7" fmla="val -2147483647"/>
                <a:gd name="f8" fmla="val 2147483647"/>
                <a:gd name="f9" fmla="*/ f1 1 21600"/>
                <a:gd name="f10" fmla="*/ f2 1 21600"/>
                <a:gd name="f11" fmla="pin 0 f0 10800"/>
                <a:gd name="f12" fmla="*/ f5 f11 1"/>
                <a:gd name="f13" fmla="*/ f11 f9 1"/>
                <a:gd name="f14" fmla="*/ 10800 f10 1"/>
                <a:gd name="f15" fmla="*/ f12 1 10800"/>
                <a:gd name="f16" fmla="+- f5 0 f15"/>
                <a:gd name="f17" fmla="+- 10800 f16 0"/>
                <a:gd name="f18" fmla="+- 10800 0 f16"/>
                <a:gd name="f19" fmla="*/ f18 f9 1"/>
                <a:gd name="f20" fmla="*/ f17 f9 1"/>
                <a:gd name="f21" fmla="*/ f17 f10 1"/>
                <a:gd name="f22" fmla="*/ f18 f10 1"/>
              </a:gdLst>
              <a:ahLst>
                <a:ahXY gdRefX="f0" minX="f3" maxX="f6">
                  <a:pos x="f13" y="f14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9" t="f22" r="f20" b="f21"/>
              <a:pathLst>
                <a:path w="21600" h="21600">
                  <a:moveTo>
                    <a:pt x="f3" y="f6"/>
                  </a:moveTo>
                  <a:lnTo>
                    <a:pt x="f18" y="f18"/>
                  </a:lnTo>
                  <a:lnTo>
                    <a:pt x="f6" y="f3"/>
                  </a:lnTo>
                  <a:lnTo>
                    <a:pt x="f17" y="f18"/>
                  </a:lnTo>
                  <a:lnTo>
                    <a:pt x="f4" y="f6"/>
                  </a:lnTo>
                  <a:lnTo>
                    <a:pt x="f17" y="f17"/>
                  </a:lnTo>
                  <a:lnTo>
                    <a:pt x="f6" y="f4"/>
                  </a:lnTo>
                  <a:lnTo>
                    <a:pt x="f18" y="f17"/>
                  </a:lnTo>
                  <a:lnTo>
                    <a:pt x="f3" y="f6"/>
                  </a:lnTo>
                  <a:close/>
                </a:path>
              </a:pathLst>
            </a:custGeom>
            <a:solidFill>
              <a:srgbClr val="FF3333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WenQuanYi Zen Hei" pitchFamily="2"/>
                <a:cs typeface="Lohit Devanagari" pitchFamily="2"/>
              </a:endParaRPr>
            </a:p>
          </p:txBody>
        </p:sp>
        <p:sp>
          <p:nvSpPr>
            <p:cNvPr id="44" name="Freeform: Shape 43"/>
            <p:cNvSpPr/>
            <p:nvPr/>
          </p:nvSpPr>
          <p:spPr>
            <a:xfrm>
              <a:off x="2137680" y="2502000"/>
              <a:ext cx="274320" cy="320040"/>
            </a:xfrm>
            <a:custGeom>
              <a:avLst>
                <a:gd name="f0" fmla="val 8100"/>
              </a:avLst>
              <a:gdLst>
                <a:gd name="f1" fmla="val w"/>
                <a:gd name="f2" fmla="val h"/>
                <a:gd name="f3" fmla="val 0"/>
                <a:gd name="f4" fmla="val 21600"/>
                <a:gd name="f5" fmla="val 7600"/>
                <a:gd name="f6" fmla="val 10800"/>
                <a:gd name="f7" fmla="val -2147483647"/>
                <a:gd name="f8" fmla="val 2147483647"/>
                <a:gd name="f9" fmla="*/ f1 1 21600"/>
                <a:gd name="f10" fmla="*/ f2 1 21600"/>
                <a:gd name="f11" fmla="pin 0 f0 10800"/>
                <a:gd name="f12" fmla="*/ f5 f11 1"/>
                <a:gd name="f13" fmla="*/ f11 f9 1"/>
                <a:gd name="f14" fmla="*/ 10800 f10 1"/>
                <a:gd name="f15" fmla="*/ f12 1 10800"/>
                <a:gd name="f16" fmla="+- f5 0 f15"/>
                <a:gd name="f17" fmla="+- 10800 f16 0"/>
                <a:gd name="f18" fmla="+- 10800 0 f16"/>
                <a:gd name="f19" fmla="*/ f18 f9 1"/>
                <a:gd name="f20" fmla="*/ f17 f9 1"/>
                <a:gd name="f21" fmla="*/ f17 f10 1"/>
                <a:gd name="f22" fmla="*/ f18 f10 1"/>
              </a:gdLst>
              <a:ahLst>
                <a:ahXY gdRefX="f0" minX="f3" maxX="f6">
                  <a:pos x="f13" y="f14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9" t="f22" r="f20" b="f21"/>
              <a:pathLst>
                <a:path w="21600" h="21600">
                  <a:moveTo>
                    <a:pt x="f3" y="f6"/>
                  </a:moveTo>
                  <a:lnTo>
                    <a:pt x="f18" y="f18"/>
                  </a:lnTo>
                  <a:lnTo>
                    <a:pt x="f6" y="f3"/>
                  </a:lnTo>
                  <a:lnTo>
                    <a:pt x="f17" y="f18"/>
                  </a:lnTo>
                  <a:lnTo>
                    <a:pt x="f4" y="f6"/>
                  </a:lnTo>
                  <a:lnTo>
                    <a:pt x="f17" y="f17"/>
                  </a:lnTo>
                  <a:lnTo>
                    <a:pt x="f6" y="f4"/>
                  </a:lnTo>
                  <a:lnTo>
                    <a:pt x="f18" y="f17"/>
                  </a:lnTo>
                  <a:lnTo>
                    <a:pt x="f3" y="f6"/>
                  </a:lnTo>
                  <a:close/>
                </a:path>
              </a:pathLst>
            </a:custGeom>
            <a:solidFill>
              <a:srgbClr val="FF3333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WenQuanYi Zen Hei" pitchFamily="2"/>
                <a:cs typeface="Lohit Devanagari" pitchFamily="2"/>
              </a:endParaRPr>
            </a:p>
          </p:txBody>
        </p:sp>
        <p:sp>
          <p:nvSpPr>
            <p:cNvPr id="45" name="Freeform: Shape 44"/>
            <p:cNvSpPr/>
            <p:nvPr/>
          </p:nvSpPr>
          <p:spPr>
            <a:xfrm>
              <a:off x="2066040" y="2826000"/>
              <a:ext cx="274320" cy="320040"/>
            </a:xfrm>
            <a:custGeom>
              <a:avLst>
                <a:gd name="f0" fmla="val 8100"/>
              </a:avLst>
              <a:gdLst>
                <a:gd name="f1" fmla="val w"/>
                <a:gd name="f2" fmla="val h"/>
                <a:gd name="f3" fmla="val 0"/>
                <a:gd name="f4" fmla="val 21600"/>
                <a:gd name="f5" fmla="val 7600"/>
                <a:gd name="f6" fmla="val 10800"/>
                <a:gd name="f7" fmla="val -2147483647"/>
                <a:gd name="f8" fmla="val 2147483647"/>
                <a:gd name="f9" fmla="*/ f1 1 21600"/>
                <a:gd name="f10" fmla="*/ f2 1 21600"/>
                <a:gd name="f11" fmla="pin 0 f0 10800"/>
                <a:gd name="f12" fmla="*/ f5 f11 1"/>
                <a:gd name="f13" fmla="*/ f11 f9 1"/>
                <a:gd name="f14" fmla="*/ 10800 f10 1"/>
                <a:gd name="f15" fmla="*/ f12 1 10800"/>
                <a:gd name="f16" fmla="+- f5 0 f15"/>
                <a:gd name="f17" fmla="+- 10800 f16 0"/>
                <a:gd name="f18" fmla="+- 10800 0 f16"/>
                <a:gd name="f19" fmla="*/ f18 f9 1"/>
                <a:gd name="f20" fmla="*/ f17 f9 1"/>
                <a:gd name="f21" fmla="*/ f17 f10 1"/>
                <a:gd name="f22" fmla="*/ f18 f10 1"/>
              </a:gdLst>
              <a:ahLst>
                <a:ahXY gdRefX="f0" minX="f3" maxX="f6">
                  <a:pos x="f13" y="f14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9" t="f22" r="f20" b="f21"/>
              <a:pathLst>
                <a:path w="21600" h="21600">
                  <a:moveTo>
                    <a:pt x="f3" y="f6"/>
                  </a:moveTo>
                  <a:lnTo>
                    <a:pt x="f18" y="f18"/>
                  </a:lnTo>
                  <a:lnTo>
                    <a:pt x="f6" y="f3"/>
                  </a:lnTo>
                  <a:lnTo>
                    <a:pt x="f17" y="f18"/>
                  </a:lnTo>
                  <a:lnTo>
                    <a:pt x="f4" y="f6"/>
                  </a:lnTo>
                  <a:lnTo>
                    <a:pt x="f17" y="f17"/>
                  </a:lnTo>
                  <a:lnTo>
                    <a:pt x="f6" y="f4"/>
                  </a:lnTo>
                  <a:lnTo>
                    <a:pt x="f18" y="f17"/>
                  </a:lnTo>
                  <a:lnTo>
                    <a:pt x="f3" y="f6"/>
                  </a:lnTo>
                  <a:close/>
                </a:path>
              </a:pathLst>
            </a:custGeom>
            <a:solidFill>
              <a:srgbClr val="FF3333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WenQuanYi Zen Hei" pitchFamily="2"/>
                <a:cs typeface="Lohit Devanagari" pitchFamily="2"/>
              </a:endParaRPr>
            </a:p>
          </p:txBody>
        </p:sp>
        <p:sp>
          <p:nvSpPr>
            <p:cNvPr id="46" name="Freeform: Shape 45"/>
            <p:cNvSpPr/>
            <p:nvPr/>
          </p:nvSpPr>
          <p:spPr>
            <a:xfrm>
              <a:off x="3002400" y="2718000"/>
              <a:ext cx="274320" cy="320040"/>
            </a:xfrm>
            <a:custGeom>
              <a:avLst>
                <a:gd name="f0" fmla="val 8100"/>
              </a:avLst>
              <a:gdLst>
                <a:gd name="f1" fmla="val w"/>
                <a:gd name="f2" fmla="val h"/>
                <a:gd name="f3" fmla="val 0"/>
                <a:gd name="f4" fmla="val 21600"/>
                <a:gd name="f5" fmla="val 7600"/>
                <a:gd name="f6" fmla="val 10800"/>
                <a:gd name="f7" fmla="val -2147483647"/>
                <a:gd name="f8" fmla="val 2147483647"/>
                <a:gd name="f9" fmla="*/ f1 1 21600"/>
                <a:gd name="f10" fmla="*/ f2 1 21600"/>
                <a:gd name="f11" fmla="pin 0 f0 10800"/>
                <a:gd name="f12" fmla="*/ f5 f11 1"/>
                <a:gd name="f13" fmla="*/ f11 f9 1"/>
                <a:gd name="f14" fmla="*/ 10800 f10 1"/>
                <a:gd name="f15" fmla="*/ f12 1 10800"/>
                <a:gd name="f16" fmla="+- f5 0 f15"/>
                <a:gd name="f17" fmla="+- 10800 f16 0"/>
                <a:gd name="f18" fmla="+- 10800 0 f16"/>
                <a:gd name="f19" fmla="*/ f18 f9 1"/>
                <a:gd name="f20" fmla="*/ f17 f9 1"/>
                <a:gd name="f21" fmla="*/ f17 f10 1"/>
                <a:gd name="f22" fmla="*/ f18 f10 1"/>
              </a:gdLst>
              <a:ahLst>
                <a:ahXY gdRefX="f0" minX="f3" maxX="f6">
                  <a:pos x="f13" y="f14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9" t="f22" r="f20" b="f21"/>
              <a:pathLst>
                <a:path w="21600" h="21600">
                  <a:moveTo>
                    <a:pt x="f3" y="f6"/>
                  </a:moveTo>
                  <a:lnTo>
                    <a:pt x="f18" y="f18"/>
                  </a:lnTo>
                  <a:lnTo>
                    <a:pt x="f6" y="f3"/>
                  </a:lnTo>
                  <a:lnTo>
                    <a:pt x="f17" y="f18"/>
                  </a:lnTo>
                  <a:lnTo>
                    <a:pt x="f4" y="f6"/>
                  </a:lnTo>
                  <a:lnTo>
                    <a:pt x="f17" y="f17"/>
                  </a:lnTo>
                  <a:lnTo>
                    <a:pt x="f6" y="f4"/>
                  </a:lnTo>
                  <a:lnTo>
                    <a:pt x="f18" y="f17"/>
                  </a:lnTo>
                  <a:lnTo>
                    <a:pt x="f3" y="f6"/>
                  </a:lnTo>
                  <a:close/>
                </a:path>
              </a:pathLst>
            </a:custGeom>
            <a:solidFill>
              <a:srgbClr val="FF3333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WenQuanYi Zen Hei" pitchFamily="2"/>
                <a:cs typeface="Lohit Devanagari" pitchFamily="2"/>
              </a:endParaRPr>
            </a:p>
          </p:txBody>
        </p:sp>
        <p:sp>
          <p:nvSpPr>
            <p:cNvPr id="47" name="Freeform: Shape 46"/>
            <p:cNvSpPr/>
            <p:nvPr/>
          </p:nvSpPr>
          <p:spPr>
            <a:xfrm>
              <a:off x="1706760" y="3474000"/>
              <a:ext cx="274320" cy="320040"/>
            </a:xfrm>
            <a:custGeom>
              <a:avLst>
                <a:gd name="f0" fmla="val 8100"/>
              </a:avLst>
              <a:gdLst>
                <a:gd name="f1" fmla="val w"/>
                <a:gd name="f2" fmla="val h"/>
                <a:gd name="f3" fmla="val 0"/>
                <a:gd name="f4" fmla="val 21600"/>
                <a:gd name="f5" fmla="val 7600"/>
                <a:gd name="f6" fmla="val 10800"/>
                <a:gd name="f7" fmla="val -2147483647"/>
                <a:gd name="f8" fmla="val 2147483647"/>
                <a:gd name="f9" fmla="*/ f1 1 21600"/>
                <a:gd name="f10" fmla="*/ f2 1 21600"/>
                <a:gd name="f11" fmla="pin 0 f0 10800"/>
                <a:gd name="f12" fmla="*/ f5 f11 1"/>
                <a:gd name="f13" fmla="*/ f11 f9 1"/>
                <a:gd name="f14" fmla="*/ 10800 f10 1"/>
                <a:gd name="f15" fmla="*/ f12 1 10800"/>
                <a:gd name="f16" fmla="+- f5 0 f15"/>
                <a:gd name="f17" fmla="+- 10800 f16 0"/>
                <a:gd name="f18" fmla="+- 10800 0 f16"/>
                <a:gd name="f19" fmla="*/ f18 f9 1"/>
                <a:gd name="f20" fmla="*/ f17 f9 1"/>
                <a:gd name="f21" fmla="*/ f17 f10 1"/>
                <a:gd name="f22" fmla="*/ f18 f10 1"/>
              </a:gdLst>
              <a:ahLst>
                <a:ahXY gdRefX="f0" minX="f3" maxX="f6">
                  <a:pos x="f13" y="f14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9" t="f22" r="f20" b="f21"/>
              <a:pathLst>
                <a:path w="21600" h="21600">
                  <a:moveTo>
                    <a:pt x="f3" y="f6"/>
                  </a:moveTo>
                  <a:lnTo>
                    <a:pt x="f18" y="f18"/>
                  </a:lnTo>
                  <a:lnTo>
                    <a:pt x="f6" y="f3"/>
                  </a:lnTo>
                  <a:lnTo>
                    <a:pt x="f17" y="f18"/>
                  </a:lnTo>
                  <a:lnTo>
                    <a:pt x="f4" y="f6"/>
                  </a:lnTo>
                  <a:lnTo>
                    <a:pt x="f17" y="f17"/>
                  </a:lnTo>
                  <a:lnTo>
                    <a:pt x="f6" y="f4"/>
                  </a:lnTo>
                  <a:lnTo>
                    <a:pt x="f18" y="f17"/>
                  </a:lnTo>
                  <a:lnTo>
                    <a:pt x="f3" y="f6"/>
                  </a:lnTo>
                  <a:close/>
                </a:path>
              </a:pathLst>
            </a:custGeom>
            <a:solidFill>
              <a:srgbClr val="FF3333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WenQuanYi Zen Hei" pitchFamily="2"/>
                <a:cs typeface="Lohit Devanagari" pitchFamily="2"/>
              </a:endParaRPr>
            </a:p>
          </p:txBody>
        </p:sp>
        <p:sp>
          <p:nvSpPr>
            <p:cNvPr id="48" name="Freeform: Shape 47"/>
            <p:cNvSpPr/>
            <p:nvPr/>
          </p:nvSpPr>
          <p:spPr>
            <a:xfrm>
              <a:off x="2031119" y="3546000"/>
              <a:ext cx="274320" cy="320040"/>
            </a:xfrm>
            <a:custGeom>
              <a:avLst>
                <a:gd name="f0" fmla="val 8100"/>
              </a:avLst>
              <a:gdLst>
                <a:gd name="f1" fmla="val w"/>
                <a:gd name="f2" fmla="val h"/>
                <a:gd name="f3" fmla="val 0"/>
                <a:gd name="f4" fmla="val 21600"/>
                <a:gd name="f5" fmla="val 7600"/>
                <a:gd name="f6" fmla="val 10800"/>
                <a:gd name="f7" fmla="val -2147483647"/>
                <a:gd name="f8" fmla="val 2147483647"/>
                <a:gd name="f9" fmla="*/ f1 1 21600"/>
                <a:gd name="f10" fmla="*/ f2 1 21600"/>
                <a:gd name="f11" fmla="pin 0 f0 10800"/>
                <a:gd name="f12" fmla="*/ f5 f11 1"/>
                <a:gd name="f13" fmla="*/ f11 f9 1"/>
                <a:gd name="f14" fmla="*/ 10800 f10 1"/>
                <a:gd name="f15" fmla="*/ f12 1 10800"/>
                <a:gd name="f16" fmla="+- f5 0 f15"/>
                <a:gd name="f17" fmla="+- 10800 f16 0"/>
                <a:gd name="f18" fmla="+- 10800 0 f16"/>
                <a:gd name="f19" fmla="*/ f18 f9 1"/>
                <a:gd name="f20" fmla="*/ f17 f9 1"/>
                <a:gd name="f21" fmla="*/ f17 f10 1"/>
                <a:gd name="f22" fmla="*/ f18 f10 1"/>
              </a:gdLst>
              <a:ahLst>
                <a:ahXY gdRefX="f0" minX="f3" maxX="f6">
                  <a:pos x="f13" y="f14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9" t="f22" r="f20" b="f21"/>
              <a:pathLst>
                <a:path w="21600" h="21600">
                  <a:moveTo>
                    <a:pt x="f3" y="f6"/>
                  </a:moveTo>
                  <a:lnTo>
                    <a:pt x="f18" y="f18"/>
                  </a:lnTo>
                  <a:lnTo>
                    <a:pt x="f6" y="f3"/>
                  </a:lnTo>
                  <a:lnTo>
                    <a:pt x="f17" y="f18"/>
                  </a:lnTo>
                  <a:lnTo>
                    <a:pt x="f4" y="f6"/>
                  </a:lnTo>
                  <a:lnTo>
                    <a:pt x="f17" y="f17"/>
                  </a:lnTo>
                  <a:lnTo>
                    <a:pt x="f6" y="f4"/>
                  </a:lnTo>
                  <a:lnTo>
                    <a:pt x="f18" y="f17"/>
                  </a:lnTo>
                  <a:lnTo>
                    <a:pt x="f3" y="f6"/>
                  </a:lnTo>
                  <a:close/>
                </a:path>
              </a:pathLst>
            </a:custGeom>
            <a:solidFill>
              <a:srgbClr val="FF3333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WenQuanYi Zen Hei" pitchFamily="2"/>
                <a:cs typeface="Lohit Devanagari" pitchFamily="2"/>
              </a:endParaRPr>
            </a:p>
          </p:txBody>
        </p:sp>
        <p:sp>
          <p:nvSpPr>
            <p:cNvPr id="49" name="Freeform: Shape 48"/>
            <p:cNvSpPr/>
            <p:nvPr/>
          </p:nvSpPr>
          <p:spPr>
            <a:xfrm>
              <a:off x="1815120" y="3798000"/>
              <a:ext cx="274320" cy="320040"/>
            </a:xfrm>
            <a:custGeom>
              <a:avLst>
                <a:gd name="f0" fmla="val 8100"/>
              </a:avLst>
              <a:gdLst>
                <a:gd name="f1" fmla="val w"/>
                <a:gd name="f2" fmla="val h"/>
                <a:gd name="f3" fmla="val 0"/>
                <a:gd name="f4" fmla="val 21600"/>
                <a:gd name="f5" fmla="val 7600"/>
                <a:gd name="f6" fmla="val 10800"/>
                <a:gd name="f7" fmla="val -2147483647"/>
                <a:gd name="f8" fmla="val 2147483647"/>
                <a:gd name="f9" fmla="*/ f1 1 21600"/>
                <a:gd name="f10" fmla="*/ f2 1 21600"/>
                <a:gd name="f11" fmla="pin 0 f0 10800"/>
                <a:gd name="f12" fmla="*/ f5 f11 1"/>
                <a:gd name="f13" fmla="*/ f11 f9 1"/>
                <a:gd name="f14" fmla="*/ 10800 f10 1"/>
                <a:gd name="f15" fmla="*/ f12 1 10800"/>
                <a:gd name="f16" fmla="+- f5 0 f15"/>
                <a:gd name="f17" fmla="+- 10800 f16 0"/>
                <a:gd name="f18" fmla="+- 10800 0 f16"/>
                <a:gd name="f19" fmla="*/ f18 f9 1"/>
                <a:gd name="f20" fmla="*/ f17 f9 1"/>
                <a:gd name="f21" fmla="*/ f17 f10 1"/>
                <a:gd name="f22" fmla="*/ f18 f10 1"/>
              </a:gdLst>
              <a:ahLst>
                <a:ahXY gdRefX="f0" minX="f3" maxX="f6">
                  <a:pos x="f13" y="f14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9" t="f22" r="f20" b="f21"/>
              <a:pathLst>
                <a:path w="21600" h="21600">
                  <a:moveTo>
                    <a:pt x="f3" y="f6"/>
                  </a:moveTo>
                  <a:lnTo>
                    <a:pt x="f18" y="f18"/>
                  </a:lnTo>
                  <a:lnTo>
                    <a:pt x="f6" y="f3"/>
                  </a:lnTo>
                  <a:lnTo>
                    <a:pt x="f17" y="f18"/>
                  </a:lnTo>
                  <a:lnTo>
                    <a:pt x="f4" y="f6"/>
                  </a:lnTo>
                  <a:lnTo>
                    <a:pt x="f17" y="f17"/>
                  </a:lnTo>
                  <a:lnTo>
                    <a:pt x="f6" y="f4"/>
                  </a:lnTo>
                  <a:lnTo>
                    <a:pt x="f18" y="f17"/>
                  </a:lnTo>
                  <a:lnTo>
                    <a:pt x="f3" y="f6"/>
                  </a:lnTo>
                  <a:close/>
                </a:path>
              </a:pathLst>
            </a:custGeom>
            <a:solidFill>
              <a:srgbClr val="FF3333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WenQuanYi Zen Hei" pitchFamily="2"/>
                <a:cs typeface="Lohit Devanagari" pitchFamily="2"/>
              </a:endParaRPr>
            </a:p>
          </p:txBody>
        </p:sp>
        <p:sp>
          <p:nvSpPr>
            <p:cNvPr id="50" name="Freeform: Shape 49"/>
            <p:cNvSpPr/>
            <p:nvPr/>
          </p:nvSpPr>
          <p:spPr>
            <a:xfrm>
              <a:off x="2283480" y="3978000"/>
              <a:ext cx="274320" cy="320040"/>
            </a:xfrm>
            <a:custGeom>
              <a:avLst>
                <a:gd name="f0" fmla="val 8100"/>
              </a:avLst>
              <a:gdLst>
                <a:gd name="f1" fmla="val w"/>
                <a:gd name="f2" fmla="val h"/>
                <a:gd name="f3" fmla="val 0"/>
                <a:gd name="f4" fmla="val 21600"/>
                <a:gd name="f5" fmla="val 7600"/>
                <a:gd name="f6" fmla="val 10800"/>
                <a:gd name="f7" fmla="val -2147483647"/>
                <a:gd name="f8" fmla="val 2147483647"/>
                <a:gd name="f9" fmla="*/ f1 1 21600"/>
                <a:gd name="f10" fmla="*/ f2 1 21600"/>
                <a:gd name="f11" fmla="pin 0 f0 10800"/>
                <a:gd name="f12" fmla="*/ f5 f11 1"/>
                <a:gd name="f13" fmla="*/ f11 f9 1"/>
                <a:gd name="f14" fmla="*/ 10800 f10 1"/>
                <a:gd name="f15" fmla="*/ f12 1 10800"/>
                <a:gd name="f16" fmla="+- f5 0 f15"/>
                <a:gd name="f17" fmla="+- 10800 f16 0"/>
                <a:gd name="f18" fmla="+- 10800 0 f16"/>
                <a:gd name="f19" fmla="*/ f18 f9 1"/>
                <a:gd name="f20" fmla="*/ f17 f9 1"/>
                <a:gd name="f21" fmla="*/ f17 f10 1"/>
                <a:gd name="f22" fmla="*/ f18 f10 1"/>
              </a:gdLst>
              <a:ahLst>
                <a:ahXY gdRefX="f0" minX="f3" maxX="f6">
                  <a:pos x="f13" y="f14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9" t="f22" r="f20" b="f21"/>
              <a:pathLst>
                <a:path w="21600" h="21600">
                  <a:moveTo>
                    <a:pt x="f3" y="f6"/>
                  </a:moveTo>
                  <a:lnTo>
                    <a:pt x="f18" y="f18"/>
                  </a:lnTo>
                  <a:lnTo>
                    <a:pt x="f6" y="f3"/>
                  </a:lnTo>
                  <a:lnTo>
                    <a:pt x="f17" y="f18"/>
                  </a:lnTo>
                  <a:lnTo>
                    <a:pt x="f4" y="f6"/>
                  </a:lnTo>
                  <a:lnTo>
                    <a:pt x="f17" y="f17"/>
                  </a:lnTo>
                  <a:lnTo>
                    <a:pt x="f6" y="f4"/>
                  </a:lnTo>
                  <a:lnTo>
                    <a:pt x="f18" y="f17"/>
                  </a:lnTo>
                  <a:lnTo>
                    <a:pt x="f3" y="f6"/>
                  </a:lnTo>
                  <a:close/>
                </a:path>
              </a:pathLst>
            </a:custGeom>
            <a:solidFill>
              <a:srgbClr val="FF3333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WenQuanYi Zen Hei" pitchFamily="2"/>
                <a:cs typeface="Lohit Devanagari" pitchFamily="2"/>
              </a:endParaRPr>
            </a:p>
          </p:txBody>
        </p:sp>
        <p:sp>
          <p:nvSpPr>
            <p:cNvPr id="51" name="Freeform: Shape 50"/>
            <p:cNvSpPr/>
            <p:nvPr/>
          </p:nvSpPr>
          <p:spPr>
            <a:xfrm>
              <a:off x="1887840" y="3186000"/>
              <a:ext cx="274320" cy="320040"/>
            </a:xfrm>
            <a:custGeom>
              <a:avLst>
                <a:gd name="f0" fmla="val 8100"/>
              </a:avLst>
              <a:gdLst>
                <a:gd name="f1" fmla="val w"/>
                <a:gd name="f2" fmla="val h"/>
                <a:gd name="f3" fmla="val 0"/>
                <a:gd name="f4" fmla="val 21600"/>
                <a:gd name="f5" fmla="val 7600"/>
                <a:gd name="f6" fmla="val 10800"/>
                <a:gd name="f7" fmla="val -2147483647"/>
                <a:gd name="f8" fmla="val 2147483647"/>
                <a:gd name="f9" fmla="*/ f1 1 21600"/>
                <a:gd name="f10" fmla="*/ f2 1 21600"/>
                <a:gd name="f11" fmla="pin 0 f0 10800"/>
                <a:gd name="f12" fmla="*/ f5 f11 1"/>
                <a:gd name="f13" fmla="*/ f11 f9 1"/>
                <a:gd name="f14" fmla="*/ 10800 f10 1"/>
                <a:gd name="f15" fmla="*/ f12 1 10800"/>
                <a:gd name="f16" fmla="+- f5 0 f15"/>
                <a:gd name="f17" fmla="+- 10800 f16 0"/>
                <a:gd name="f18" fmla="+- 10800 0 f16"/>
                <a:gd name="f19" fmla="*/ f18 f9 1"/>
                <a:gd name="f20" fmla="*/ f17 f9 1"/>
                <a:gd name="f21" fmla="*/ f17 f10 1"/>
                <a:gd name="f22" fmla="*/ f18 f10 1"/>
              </a:gdLst>
              <a:ahLst>
                <a:ahXY gdRefX="f0" minX="f3" maxX="f6">
                  <a:pos x="f13" y="f14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9" t="f22" r="f20" b="f21"/>
              <a:pathLst>
                <a:path w="21600" h="21600">
                  <a:moveTo>
                    <a:pt x="f3" y="f6"/>
                  </a:moveTo>
                  <a:lnTo>
                    <a:pt x="f18" y="f18"/>
                  </a:lnTo>
                  <a:lnTo>
                    <a:pt x="f6" y="f3"/>
                  </a:lnTo>
                  <a:lnTo>
                    <a:pt x="f17" y="f18"/>
                  </a:lnTo>
                  <a:lnTo>
                    <a:pt x="f4" y="f6"/>
                  </a:lnTo>
                  <a:lnTo>
                    <a:pt x="f17" y="f17"/>
                  </a:lnTo>
                  <a:lnTo>
                    <a:pt x="f6" y="f4"/>
                  </a:lnTo>
                  <a:lnTo>
                    <a:pt x="f18" y="f17"/>
                  </a:lnTo>
                  <a:lnTo>
                    <a:pt x="f3" y="f6"/>
                  </a:lnTo>
                  <a:close/>
                </a:path>
              </a:pathLst>
            </a:custGeom>
            <a:solidFill>
              <a:srgbClr val="FF3333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WenQuanYi Zen Hei" pitchFamily="2"/>
                <a:cs typeface="Lohit Devanagari" pitchFamily="2"/>
              </a:endParaRPr>
            </a:p>
          </p:txBody>
        </p:sp>
        <p:sp>
          <p:nvSpPr>
            <p:cNvPr id="52" name="Freeform: Shape 51"/>
            <p:cNvSpPr/>
            <p:nvPr/>
          </p:nvSpPr>
          <p:spPr>
            <a:xfrm>
              <a:off x="2392200" y="3294000"/>
              <a:ext cx="274320" cy="320040"/>
            </a:xfrm>
            <a:custGeom>
              <a:avLst>
                <a:gd name="f0" fmla="val 8100"/>
              </a:avLst>
              <a:gdLst>
                <a:gd name="f1" fmla="val w"/>
                <a:gd name="f2" fmla="val h"/>
                <a:gd name="f3" fmla="val 0"/>
                <a:gd name="f4" fmla="val 21600"/>
                <a:gd name="f5" fmla="val 7600"/>
                <a:gd name="f6" fmla="val 10800"/>
                <a:gd name="f7" fmla="val -2147483647"/>
                <a:gd name="f8" fmla="val 2147483647"/>
                <a:gd name="f9" fmla="*/ f1 1 21600"/>
                <a:gd name="f10" fmla="*/ f2 1 21600"/>
                <a:gd name="f11" fmla="pin 0 f0 10800"/>
                <a:gd name="f12" fmla="*/ f5 f11 1"/>
                <a:gd name="f13" fmla="*/ f11 f9 1"/>
                <a:gd name="f14" fmla="*/ 10800 f10 1"/>
                <a:gd name="f15" fmla="*/ f12 1 10800"/>
                <a:gd name="f16" fmla="+- f5 0 f15"/>
                <a:gd name="f17" fmla="+- 10800 f16 0"/>
                <a:gd name="f18" fmla="+- 10800 0 f16"/>
                <a:gd name="f19" fmla="*/ f18 f9 1"/>
                <a:gd name="f20" fmla="*/ f17 f9 1"/>
                <a:gd name="f21" fmla="*/ f17 f10 1"/>
                <a:gd name="f22" fmla="*/ f18 f10 1"/>
              </a:gdLst>
              <a:ahLst>
                <a:ahXY gdRefX="f0" minX="f3" maxX="f6">
                  <a:pos x="f13" y="f14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9" t="f22" r="f20" b="f21"/>
              <a:pathLst>
                <a:path w="21600" h="21600">
                  <a:moveTo>
                    <a:pt x="f3" y="f6"/>
                  </a:moveTo>
                  <a:lnTo>
                    <a:pt x="f18" y="f18"/>
                  </a:lnTo>
                  <a:lnTo>
                    <a:pt x="f6" y="f3"/>
                  </a:lnTo>
                  <a:lnTo>
                    <a:pt x="f17" y="f18"/>
                  </a:lnTo>
                  <a:lnTo>
                    <a:pt x="f4" y="f6"/>
                  </a:lnTo>
                  <a:lnTo>
                    <a:pt x="f17" y="f17"/>
                  </a:lnTo>
                  <a:lnTo>
                    <a:pt x="f6" y="f4"/>
                  </a:lnTo>
                  <a:lnTo>
                    <a:pt x="f18" y="f17"/>
                  </a:lnTo>
                  <a:lnTo>
                    <a:pt x="f3" y="f6"/>
                  </a:lnTo>
                  <a:close/>
                </a:path>
              </a:pathLst>
            </a:custGeom>
            <a:solidFill>
              <a:srgbClr val="FF3333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WenQuanYi Zen Hei" pitchFamily="2"/>
                <a:cs typeface="Lohit Devanagari" pitchFamily="2"/>
              </a:endParaRPr>
            </a:p>
          </p:txBody>
        </p:sp>
        <p:sp>
          <p:nvSpPr>
            <p:cNvPr id="53" name="Freeform: Shape 52"/>
            <p:cNvSpPr/>
            <p:nvPr/>
          </p:nvSpPr>
          <p:spPr>
            <a:xfrm>
              <a:off x="2860560" y="4266000"/>
              <a:ext cx="274320" cy="320040"/>
            </a:xfrm>
            <a:custGeom>
              <a:avLst>
                <a:gd name="f0" fmla="val 8100"/>
              </a:avLst>
              <a:gdLst>
                <a:gd name="f1" fmla="val w"/>
                <a:gd name="f2" fmla="val h"/>
                <a:gd name="f3" fmla="val 0"/>
                <a:gd name="f4" fmla="val 21600"/>
                <a:gd name="f5" fmla="val 7600"/>
                <a:gd name="f6" fmla="val 10800"/>
                <a:gd name="f7" fmla="val -2147483647"/>
                <a:gd name="f8" fmla="val 2147483647"/>
                <a:gd name="f9" fmla="*/ f1 1 21600"/>
                <a:gd name="f10" fmla="*/ f2 1 21600"/>
                <a:gd name="f11" fmla="pin 0 f0 10800"/>
                <a:gd name="f12" fmla="*/ f5 f11 1"/>
                <a:gd name="f13" fmla="*/ f11 f9 1"/>
                <a:gd name="f14" fmla="*/ 10800 f10 1"/>
                <a:gd name="f15" fmla="*/ f12 1 10800"/>
                <a:gd name="f16" fmla="+- f5 0 f15"/>
                <a:gd name="f17" fmla="+- 10800 f16 0"/>
                <a:gd name="f18" fmla="+- 10800 0 f16"/>
                <a:gd name="f19" fmla="*/ f18 f9 1"/>
                <a:gd name="f20" fmla="*/ f17 f9 1"/>
                <a:gd name="f21" fmla="*/ f17 f10 1"/>
                <a:gd name="f22" fmla="*/ f18 f10 1"/>
              </a:gdLst>
              <a:ahLst>
                <a:ahXY gdRefX="f0" minX="f3" maxX="f6">
                  <a:pos x="f13" y="f14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9" t="f22" r="f20" b="f21"/>
              <a:pathLst>
                <a:path w="21600" h="21600">
                  <a:moveTo>
                    <a:pt x="f3" y="f6"/>
                  </a:moveTo>
                  <a:lnTo>
                    <a:pt x="f18" y="f18"/>
                  </a:lnTo>
                  <a:lnTo>
                    <a:pt x="f6" y="f3"/>
                  </a:lnTo>
                  <a:lnTo>
                    <a:pt x="f17" y="f18"/>
                  </a:lnTo>
                  <a:lnTo>
                    <a:pt x="f4" y="f6"/>
                  </a:lnTo>
                  <a:lnTo>
                    <a:pt x="f17" y="f17"/>
                  </a:lnTo>
                  <a:lnTo>
                    <a:pt x="f6" y="f4"/>
                  </a:lnTo>
                  <a:lnTo>
                    <a:pt x="f18" y="f17"/>
                  </a:lnTo>
                  <a:lnTo>
                    <a:pt x="f3" y="f6"/>
                  </a:lnTo>
                  <a:close/>
                </a:path>
              </a:pathLst>
            </a:custGeom>
            <a:solidFill>
              <a:srgbClr val="FF3333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WenQuanYi Zen Hei" pitchFamily="2"/>
                <a:cs typeface="Lohit Devanagari" pitchFamily="2"/>
              </a:endParaRPr>
            </a:p>
          </p:txBody>
        </p:sp>
        <p:sp>
          <p:nvSpPr>
            <p:cNvPr id="54" name="Freeform: Shape 53"/>
            <p:cNvSpPr/>
            <p:nvPr/>
          </p:nvSpPr>
          <p:spPr>
            <a:xfrm>
              <a:off x="2716920" y="4590000"/>
              <a:ext cx="274320" cy="320040"/>
            </a:xfrm>
            <a:custGeom>
              <a:avLst>
                <a:gd name="f0" fmla="val 8100"/>
              </a:avLst>
              <a:gdLst>
                <a:gd name="f1" fmla="val w"/>
                <a:gd name="f2" fmla="val h"/>
                <a:gd name="f3" fmla="val 0"/>
                <a:gd name="f4" fmla="val 21600"/>
                <a:gd name="f5" fmla="val 7600"/>
                <a:gd name="f6" fmla="val 10800"/>
                <a:gd name="f7" fmla="val -2147483647"/>
                <a:gd name="f8" fmla="val 2147483647"/>
                <a:gd name="f9" fmla="*/ f1 1 21600"/>
                <a:gd name="f10" fmla="*/ f2 1 21600"/>
                <a:gd name="f11" fmla="pin 0 f0 10800"/>
                <a:gd name="f12" fmla="*/ f5 f11 1"/>
                <a:gd name="f13" fmla="*/ f11 f9 1"/>
                <a:gd name="f14" fmla="*/ 10800 f10 1"/>
                <a:gd name="f15" fmla="*/ f12 1 10800"/>
                <a:gd name="f16" fmla="+- f5 0 f15"/>
                <a:gd name="f17" fmla="+- 10800 f16 0"/>
                <a:gd name="f18" fmla="+- 10800 0 f16"/>
                <a:gd name="f19" fmla="*/ f18 f9 1"/>
                <a:gd name="f20" fmla="*/ f17 f9 1"/>
                <a:gd name="f21" fmla="*/ f17 f10 1"/>
                <a:gd name="f22" fmla="*/ f18 f10 1"/>
              </a:gdLst>
              <a:ahLst>
                <a:ahXY gdRefX="f0" minX="f3" maxX="f6">
                  <a:pos x="f13" y="f14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9" t="f22" r="f20" b="f21"/>
              <a:pathLst>
                <a:path w="21600" h="21600">
                  <a:moveTo>
                    <a:pt x="f3" y="f6"/>
                  </a:moveTo>
                  <a:lnTo>
                    <a:pt x="f18" y="f18"/>
                  </a:lnTo>
                  <a:lnTo>
                    <a:pt x="f6" y="f3"/>
                  </a:lnTo>
                  <a:lnTo>
                    <a:pt x="f17" y="f18"/>
                  </a:lnTo>
                  <a:lnTo>
                    <a:pt x="f4" y="f6"/>
                  </a:lnTo>
                  <a:lnTo>
                    <a:pt x="f17" y="f17"/>
                  </a:lnTo>
                  <a:lnTo>
                    <a:pt x="f6" y="f4"/>
                  </a:lnTo>
                  <a:lnTo>
                    <a:pt x="f18" y="f17"/>
                  </a:lnTo>
                  <a:lnTo>
                    <a:pt x="f3" y="f6"/>
                  </a:lnTo>
                  <a:close/>
                </a:path>
              </a:pathLst>
            </a:custGeom>
            <a:solidFill>
              <a:srgbClr val="FF3333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WenQuanYi Zen Hei" pitchFamily="2"/>
                <a:cs typeface="Lohit Devanagari" pitchFamily="2"/>
              </a:endParaRPr>
            </a:p>
          </p:txBody>
        </p:sp>
        <p:sp>
          <p:nvSpPr>
            <p:cNvPr id="55" name="Freeform: Shape 54"/>
            <p:cNvSpPr/>
            <p:nvPr/>
          </p:nvSpPr>
          <p:spPr>
            <a:xfrm>
              <a:off x="3041279" y="4734000"/>
              <a:ext cx="274320" cy="320040"/>
            </a:xfrm>
            <a:custGeom>
              <a:avLst>
                <a:gd name="f0" fmla="val 8100"/>
              </a:avLst>
              <a:gdLst>
                <a:gd name="f1" fmla="val w"/>
                <a:gd name="f2" fmla="val h"/>
                <a:gd name="f3" fmla="val 0"/>
                <a:gd name="f4" fmla="val 21600"/>
                <a:gd name="f5" fmla="val 7600"/>
                <a:gd name="f6" fmla="val 10800"/>
                <a:gd name="f7" fmla="val -2147483647"/>
                <a:gd name="f8" fmla="val 2147483647"/>
                <a:gd name="f9" fmla="*/ f1 1 21600"/>
                <a:gd name="f10" fmla="*/ f2 1 21600"/>
                <a:gd name="f11" fmla="pin 0 f0 10800"/>
                <a:gd name="f12" fmla="*/ f5 f11 1"/>
                <a:gd name="f13" fmla="*/ f11 f9 1"/>
                <a:gd name="f14" fmla="*/ 10800 f10 1"/>
                <a:gd name="f15" fmla="*/ f12 1 10800"/>
                <a:gd name="f16" fmla="+- f5 0 f15"/>
                <a:gd name="f17" fmla="+- 10800 f16 0"/>
                <a:gd name="f18" fmla="+- 10800 0 f16"/>
                <a:gd name="f19" fmla="*/ f18 f9 1"/>
                <a:gd name="f20" fmla="*/ f17 f9 1"/>
                <a:gd name="f21" fmla="*/ f17 f10 1"/>
                <a:gd name="f22" fmla="*/ f18 f10 1"/>
              </a:gdLst>
              <a:ahLst>
                <a:ahXY gdRefX="f0" minX="f3" maxX="f6">
                  <a:pos x="f13" y="f14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9" t="f22" r="f20" b="f21"/>
              <a:pathLst>
                <a:path w="21600" h="21600">
                  <a:moveTo>
                    <a:pt x="f3" y="f6"/>
                  </a:moveTo>
                  <a:lnTo>
                    <a:pt x="f18" y="f18"/>
                  </a:lnTo>
                  <a:lnTo>
                    <a:pt x="f6" y="f3"/>
                  </a:lnTo>
                  <a:lnTo>
                    <a:pt x="f17" y="f18"/>
                  </a:lnTo>
                  <a:lnTo>
                    <a:pt x="f4" y="f6"/>
                  </a:lnTo>
                  <a:lnTo>
                    <a:pt x="f17" y="f17"/>
                  </a:lnTo>
                  <a:lnTo>
                    <a:pt x="f6" y="f4"/>
                  </a:lnTo>
                  <a:lnTo>
                    <a:pt x="f18" y="f17"/>
                  </a:lnTo>
                  <a:lnTo>
                    <a:pt x="f3" y="f6"/>
                  </a:lnTo>
                  <a:close/>
                </a:path>
              </a:pathLst>
            </a:custGeom>
            <a:solidFill>
              <a:srgbClr val="FF3333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WenQuanYi Zen Hei" pitchFamily="2"/>
                <a:cs typeface="Lohit Devanagari" pitchFamily="2"/>
              </a:endParaRPr>
            </a:p>
          </p:txBody>
        </p:sp>
        <p:sp>
          <p:nvSpPr>
            <p:cNvPr id="56" name="Freeform: Shape 55"/>
            <p:cNvSpPr/>
            <p:nvPr/>
          </p:nvSpPr>
          <p:spPr>
            <a:xfrm>
              <a:off x="3473639" y="4518000"/>
              <a:ext cx="274320" cy="320040"/>
            </a:xfrm>
            <a:custGeom>
              <a:avLst>
                <a:gd name="f0" fmla="val 8100"/>
              </a:avLst>
              <a:gdLst>
                <a:gd name="f1" fmla="val w"/>
                <a:gd name="f2" fmla="val h"/>
                <a:gd name="f3" fmla="val 0"/>
                <a:gd name="f4" fmla="val 21600"/>
                <a:gd name="f5" fmla="val 7600"/>
                <a:gd name="f6" fmla="val 10800"/>
                <a:gd name="f7" fmla="val -2147483647"/>
                <a:gd name="f8" fmla="val 2147483647"/>
                <a:gd name="f9" fmla="*/ f1 1 21600"/>
                <a:gd name="f10" fmla="*/ f2 1 21600"/>
                <a:gd name="f11" fmla="pin 0 f0 10800"/>
                <a:gd name="f12" fmla="*/ f5 f11 1"/>
                <a:gd name="f13" fmla="*/ f11 f9 1"/>
                <a:gd name="f14" fmla="*/ 10800 f10 1"/>
                <a:gd name="f15" fmla="*/ f12 1 10800"/>
                <a:gd name="f16" fmla="+- f5 0 f15"/>
                <a:gd name="f17" fmla="+- 10800 f16 0"/>
                <a:gd name="f18" fmla="+- 10800 0 f16"/>
                <a:gd name="f19" fmla="*/ f18 f9 1"/>
                <a:gd name="f20" fmla="*/ f17 f9 1"/>
                <a:gd name="f21" fmla="*/ f17 f10 1"/>
                <a:gd name="f22" fmla="*/ f18 f10 1"/>
              </a:gdLst>
              <a:ahLst>
                <a:ahXY gdRefX="f0" minX="f3" maxX="f6">
                  <a:pos x="f13" y="f14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9" t="f22" r="f20" b="f21"/>
              <a:pathLst>
                <a:path w="21600" h="21600">
                  <a:moveTo>
                    <a:pt x="f3" y="f6"/>
                  </a:moveTo>
                  <a:lnTo>
                    <a:pt x="f18" y="f18"/>
                  </a:lnTo>
                  <a:lnTo>
                    <a:pt x="f6" y="f3"/>
                  </a:lnTo>
                  <a:lnTo>
                    <a:pt x="f17" y="f18"/>
                  </a:lnTo>
                  <a:lnTo>
                    <a:pt x="f4" y="f6"/>
                  </a:lnTo>
                  <a:lnTo>
                    <a:pt x="f17" y="f17"/>
                  </a:lnTo>
                  <a:lnTo>
                    <a:pt x="f6" y="f4"/>
                  </a:lnTo>
                  <a:lnTo>
                    <a:pt x="f18" y="f17"/>
                  </a:lnTo>
                  <a:lnTo>
                    <a:pt x="f3" y="f6"/>
                  </a:lnTo>
                  <a:close/>
                </a:path>
              </a:pathLst>
            </a:custGeom>
            <a:solidFill>
              <a:srgbClr val="FF3333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WenQuanYi Zen Hei" pitchFamily="2"/>
                <a:cs typeface="Lohit Devanagari" pitchFamily="2"/>
              </a:endParaRPr>
            </a:p>
          </p:txBody>
        </p:sp>
        <p:sp>
          <p:nvSpPr>
            <p:cNvPr id="57" name="Freeform: Shape 56"/>
            <p:cNvSpPr/>
            <p:nvPr/>
          </p:nvSpPr>
          <p:spPr>
            <a:xfrm>
              <a:off x="3438000" y="4986000"/>
              <a:ext cx="274320" cy="320040"/>
            </a:xfrm>
            <a:custGeom>
              <a:avLst>
                <a:gd name="f0" fmla="val 8100"/>
              </a:avLst>
              <a:gdLst>
                <a:gd name="f1" fmla="val w"/>
                <a:gd name="f2" fmla="val h"/>
                <a:gd name="f3" fmla="val 0"/>
                <a:gd name="f4" fmla="val 21600"/>
                <a:gd name="f5" fmla="val 7600"/>
                <a:gd name="f6" fmla="val 10800"/>
                <a:gd name="f7" fmla="val -2147483647"/>
                <a:gd name="f8" fmla="val 2147483647"/>
                <a:gd name="f9" fmla="*/ f1 1 21600"/>
                <a:gd name="f10" fmla="*/ f2 1 21600"/>
                <a:gd name="f11" fmla="pin 0 f0 10800"/>
                <a:gd name="f12" fmla="*/ f5 f11 1"/>
                <a:gd name="f13" fmla="*/ f11 f9 1"/>
                <a:gd name="f14" fmla="*/ 10800 f10 1"/>
                <a:gd name="f15" fmla="*/ f12 1 10800"/>
                <a:gd name="f16" fmla="+- f5 0 f15"/>
                <a:gd name="f17" fmla="+- 10800 f16 0"/>
                <a:gd name="f18" fmla="+- 10800 0 f16"/>
                <a:gd name="f19" fmla="*/ f18 f9 1"/>
                <a:gd name="f20" fmla="*/ f17 f9 1"/>
                <a:gd name="f21" fmla="*/ f17 f10 1"/>
                <a:gd name="f22" fmla="*/ f18 f10 1"/>
              </a:gdLst>
              <a:ahLst>
                <a:ahXY gdRefX="f0" minX="f3" maxX="f6">
                  <a:pos x="f13" y="f14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9" t="f22" r="f20" b="f21"/>
              <a:pathLst>
                <a:path w="21600" h="21600">
                  <a:moveTo>
                    <a:pt x="f3" y="f6"/>
                  </a:moveTo>
                  <a:lnTo>
                    <a:pt x="f18" y="f18"/>
                  </a:lnTo>
                  <a:lnTo>
                    <a:pt x="f6" y="f3"/>
                  </a:lnTo>
                  <a:lnTo>
                    <a:pt x="f17" y="f18"/>
                  </a:lnTo>
                  <a:lnTo>
                    <a:pt x="f4" y="f6"/>
                  </a:lnTo>
                  <a:lnTo>
                    <a:pt x="f17" y="f17"/>
                  </a:lnTo>
                  <a:lnTo>
                    <a:pt x="f6" y="f4"/>
                  </a:lnTo>
                  <a:lnTo>
                    <a:pt x="f18" y="f17"/>
                  </a:lnTo>
                  <a:lnTo>
                    <a:pt x="f3" y="f6"/>
                  </a:lnTo>
                  <a:close/>
                </a:path>
              </a:pathLst>
            </a:custGeom>
            <a:solidFill>
              <a:srgbClr val="FF3333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WenQuanYi Zen Hei" pitchFamily="2"/>
                <a:cs typeface="Lohit Devanagari" pitchFamily="2"/>
              </a:endParaRPr>
            </a:p>
          </p:txBody>
        </p:sp>
        <p:sp>
          <p:nvSpPr>
            <p:cNvPr id="58" name="Freeform: Shape 57"/>
            <p:cNvSpPr/>
            <p:nvPr/>
          </p:nvSpPr>
          <p:spPr>
            <a:xfrm>
              <a:off x="2970360" y="5274000"/>
              <a:ext cx="274320" cy="320040"/>
            </a:xfrm>
            <a:custGeom>
              <a:avLst>
                <a:gd name="f0" fmla="val 8100"/>
              </a:avLst>
              <a:gdLst>
                <a:gd name="f1" fmla="val w"/>
                <a:gd name="f2" fmla="val h"/>
                <a:gd name="f3" fmla="val 0"/>
                <a:gd name="f4" fmla="val 21600"/>
                <a:gd name="f5" fmla="val 7600"/>
                <a:gd name="f6" fmla="val 10800"/>
                <a:gd name="f7" fmla="val -2147483647"/>
                <a:gd name="f8" fmla="val 2147483647"/>
                <a:gd name="f9" fmla="*/ f1 1 21600"/>
                <a:gd name="f10" fmla="*/ f2 1 21600"/>
                <a:gd name="f11" fmla="pin 0 f0 10800"/>
                <a:gd name="f12" fmla="*/ f5 f11 1"/>
                <a:gd name="f13" fmla="*/ f11 f9 1"/>
                <a:gd name="f14" fmla="*/ 10800 f10 1"/>
                <a:gd name="f15" fmla="*/ f12 1 10800"/>
                <a:gd name="f16" fmla="+- f5 0 f15"/>
                <a:gd name="f17" fmla="+- 10800 f16 0"/>
                <a:gd name="f18" fmla="+- 10800 0 f16"/>
                <a:gd name="f19" fmla="*/ f18 f9 1"/>
                <a:gd name="f20" fmla="*/ f17 f9 1"/>
                <a:gd name="f21" fmla="*/ f17 f10 1"/>
                <a:gd name="f22" fmla="*/ f18 f10 1"/>
              </a:gdLst>
              <a:ahLst>
                <a:ahXY gdRefX="f0" minX="f3" maxX="f6">
                  <a:pos x="f13" y="f14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9" t="f22" r="f20" b="f21"/>
              <a:pathLst>
                <a:path w="21600" h="21600">
                  <a:moveTo>
                    <a:pt x="f3" y="f6"/>
                  </a:moveTo>
                  <a:lnTo>
                    <a:pt x="f18" y="f18"/>
                  </a:lnTo>
                  <a:lnTo>
                    <a:pt x="f6" y="f3"/>
                  </a:lnTo>
                  <a:lnTo>
                    <a:pt x="f17" y="f18"/>
                  </a:lnTo>
                  <a:lnTo>
                    <a:pt x="f4" y="f6"/>
                  </a:lnTo>
                  <a:lnTo>
                    <a:pt x="f17" y="f17"/>
                  </a:lnTo>
                  <a:lnTo>
                    <a:pt x="f6" y="f4"/>
                  </a:lnTo>
                  <a:lnTo>
                    <a:pt x="f18" y="f17"/>
                  </a:lnTo>
                  <a:lnTo>
                    <a:pt x="f3" y="f6"/>
                  </a:lnTo>
                  <a:close/>
                </a:path>
              </a:pathLst>
            </a:custGeom>
            <a:solidFill>
              <a:srgbClr val="FF3333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WenQuanYi Zen Hei" pitchFamily="2"/>
                <a:cs typeface="Lohit Devanagari" pitchFamily="2"/>
              </a:endParaRPr>
            </a:p>
          </p:txBody>
        </p:sp>
        <p:sp>
          <p:nvSpPr>
            <p:cNvPr id="59" name="Freeform: Shape 58"/>
            <p:cNvSpPr/>
            <p:nvPr/>
          </p:nvSpPr>
          <p:spPr>
            <a:xfrm>
              <a:off x="2754719" y="5742000"/>
              <a:ext cx="274320" cy="320040"/>
            </a:xfrm>
            <a:custGeom>
              <a:avLst>
                <a:gd name="f0" fmla="val 8100"/>
              </a:avLst>
              <a:gdLst>
                <a:gd name="f1" fmla="val w"/>
                <a:gd name="f2" fmla="val h"/>
                <a:gd name="f3" fmla="val 0"/>
                <a:gd name="f4" fmla="val 21600"/>
                <a:gd name="f5" fmla="val 7600"/>
                <a:gd name="f6" fmla="val 10800"/>
                <a:gd name="f7" fmla="val -2147483647"/>
                <a:gd name="f8" fmla="val 2147483647"/>
                <a:gd name="f9" fmla="*/ f1 1 21600"/>
                <a:gd name="f10" fmla="*/ f2 1 21600"/>
                <a:gd name="f11" fmla="pin 0 f0 10800"/>
                <a:gd name="f12" fmla="*/ f5 f11 1"/>
                <a:gd name="f13" fmla="*/ f11 f9 1"/>
                <a:gd name="f14" fmla="*/ 10800 f10 1"/>
                <a:gd name="f15" fmla="*/ f12 1 10800"/>
                <a:gd name="f16" fmla="+- f5 0 f15"/>
                <a:gd name="f17" fmla="+- 10800 f16 0"/>
                <a:gd name="f18" fmla="+- 10800 0 f16"/>
                <a:gd name="f19" fmla="*/ f18 f9 1"/>
                <a:gd name="f20" fmla="*/ f17 f9 1"/>
                <a:gd name="f21" fmla="*/ f17 f10 1"/>
                <a:gd name="f22" fmla="*/ f18 f10 1"/>
              </a:gdLst>
              <a:ahLst>
                <a:ahXY gdRefX="f0" minX="f3" maxX="f6">
                  <a:pos x="f13" y="f14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9" t="f22" r="f20" b="f21"/>
              <a:pathLst>
                <a:path w="21600" h="21600">
                  <a:moveTo>
                    <a:pt x="f3" y="f6"/>
                  </a:moveTo>
                  <a:lnTo>
                    <a:pt x="f18" y="f18"/>
                  </a:lnTo>
                  <a:lnTo>
                    <a:pt x="f6" y="f3"/>
                  </a:lnTo>
                  <a:lnTo>
                    <a:pt x="f17" y="f18"/>
                  </a:lnTo>
                  <a:lnTo>
                    <a:pt x="f4" y="f6"/>
                  </a:lnTo>
                  <a:lnTo>
                    <a:pt x="f17" y="f17"/>
                  </a:lnTo>
                  <a:lnTo>
                    <a:pt x="f6" y="f4"/>
                  </a:lnTo>
                  <a:lnTo>
                    <a:pt x="f18" y="f17"/>
                  </a:lnTo>
                  <a:lnTo>
                    <a:pt x="f3" y="f6"/>
                  </a:lnTo>
                  <a:close/>
                </a:path>
              </a:pathLst>
            </a:custGeom>
            <a:solidFill>
              <a:srgbClr val="FF3333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WenQuanYi Zen Hei" pitchFamily="2"/>
                <a:cs typeface="Lohit Devanagari" pitchFamily="2"/>
              </a:endParaRPr>
            </a:p>
          </p:txBody>
        </p:sp>
        <p:sp>
          <p:nvSpPr>
            <p:cNvPr id="60" name="Freeform: Shape 59"/>
            <p:cNvSpPr/>
            <p:nvPr/>
          </p:nvSpPr>
          <p:spPr>
            <a:xfrm>
              <a:off x="2071080" y="5094000"/>
              <a:ext cx="274320" cy="320040"/>
            </a:xfrm>
            <a:custGeom>
              <a:avLst>
                <a:gd name="f0" fmla="val 8100"/>
              </a:avLst>
              <a:gdLst>
                <a:gd name="f1" fmla="val w"/>
                <a:gd name="f2" fmla="val h"/>
                <a:gd name="f3" fmla="val 0"/>
                <a:gd name="f4" fmla="val 21600"/>
                <a:gd name="f5" fmla="val 7600"/>
                <a:gd name="f6" fmla="val 10800"/>
                <a:gd name="f7" fmla="val -2147483647"/>
                <a:gd name="f8" fmla="val 2147483647"/>
                <a:gd name="f9" fmla="*/ f1 1 21600"/>
                <a:gd name="f10" fmla="*/ f2 1 21600"/>
                <a:gd name="f11" fmla="pin 0 f0 10800"/>
                <a:gd name="f12" fmla="*/ f5 f11 1"/>
                <a:gd name="f13" fmla="*/ f11 f9 1"/>
                <a:gd name="f14" fmla="*/ 10800 f10 1"/>
                <a:gd name="f15" fmla="*/ f12 1 10800"/>
                <a:gd name="f16" fmla="+- f5 0 f15"/>
                <a:gd name="f17" fmla="+- 10800 f16 0"/>
                <a:gd name="f18" fmla="+- 10800 0 f16"/>
                <a:gd name="f19" fmla="*/ f18 f9 1"/>
                <a:gd name="f20" fmla="*/ f17 f9 1"/>
                <a:gd name="f21" fmla="*/ f17 f10 1"/>
                <a:gd name="f22" fmla="*/ f18 f10 1"/>
              </a:gdLst>
              <a:ahLst>
                <a:ahXY gdRefX="f0" minX="f3" maxX="f6">
                  <a:pos x="f13" y="f14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9" t="f22" r="f20" b="f21"/>
              <a:pathLst>
                <a:path w="21600" h="21600">
                  <a:moveTo>
                    <a:pt x="f3" y="f6"/>
                  </a:moveTo>
                  <a:lnTo>
                    <a:pt x="f18" y="f18"/>
                  </a:lnTo>
                  <a:lnTo>
                    <a:pt x="f6" y="f3"/>
                  </a:lnTo>
                  <a:lnTo>
                    <a:pt x="f17" y="f18"/>
                  </a:lnTo>
                  <a:lnTo>
                    <a:pt x="f4" y="f6"/>
                  </a:lnTo>
                  <a:lnTo>
                    <a:pt x="f17" y="f17"/>
                  </a:lnTo>
                  <a:lnTo>
                    <a:pt x="f6" y="f4"/>
                  </a:lnTo>
                  <a:lnTo>
                    <a:pt x="f18" y="f17"/>
                  </a:lnTo>
                  <a:lnTo>
                    <a:pt x="f3" y="f6"/>
                  </a:lnTo>
                  <a:close/>
                </a:path>
              </a:pathLst>
            </a:custGeom>
            <a:solidFill>
              <a:srgbClr val="FF3333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WenQuanYi Zen Hei" pitchFamily="2"/>
                <a:cs typeface="Lohit Devanagari" pitchFamily="2"/>
              </a:endParaRPr>
            </a:p>
          </p:txBody>
        </p:sp>
        <p:sp>
          <p:nvSpPr>
            <p:cNvPr id="61" name="Freeform: Shape 60"/>
            <p:cNvSpPr/>
            <p:nvPr/>
          </p:nvSpPr>
          <p:spPr>
            <a:xfrm>
              <a:off x="4339440" y="2718000"/>
              <a:ext cx="274320" cy="320040"/>
            </a:xfrm>
            <a:custGeom>
              <a:avLst>
                <a:gd name="f0" fmla="val 8100"/>
              </a:avLst>
              <a:gdLst>
                <a:gd name="f1" fmla="val w"/>
                <a:gd name="f2" fmla="val h"/>
                <a:gd name="f3" fmla="val 0"/>
                <a:gd name="f4" fmla="val 21600"/>
                <a:gd name="f5" fmla="val 7600"/>
                <a:gd name="f6" fmla="val 10800"/>
                <a:gd name="f7" fmla="val -2147483647"/>
                <a:gd name="f8" fmla="val 2147483647"/>
                <a:gd name="f9" fmla="*/ f1 1 21600"/>
                <a:gd name="f10" fmla="*/ f2 1 21600"/>
                <a:gd name="f11" fmla="pin 0 f0 10800"/>
                <a:gd name="f12" fmla="*/ f5 f11 1"/>
                <a:gd name="f13" fmla="*/ f11 f9 1"/>
                <a:gd name="f14" fmla="*/ 10800 f10 1"/>
                <a:gd name="f15" fmla="*/ f12 1 10800"/>
                <a:gd name="f16" fmla="+- f5 0 f15"/>
                <a:gd name="f17" fmla="+- 10800 f16 0"/>
                <a:gd name="f18" fmla="+- 10800 0 f16"/>
                <a:gd name="f19" fmla="*/ f18 f9 1"/>
                <a:gd name="f20" fmla="*/ f17 f9 1"/>
                <a:gd name="f21" fmla="*/ f17 f10 1"/>
                <a:gd name="f22" fmla="*/ f18 f10 1"/>
              </a:gdLst>
              <a:ahLst>
                <a:ahXY gdRefX="f0" minX="f3" maxX="f6">
                  <a:pos x="f13" y="f14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9" t="f22" r="f20" b="f21"/>
              <a:pathLst>
                <a:path w="21600" h="21600">
                  <a:moveTo>
                    <a:pt x="f3" y="f6"/>
                  </a:moveTo>
                  <a:lnTo>
                    <a:pt x="f18" y="f18"/>
                  </a:lnTo>
                  <a:lnTo>
                    <a:pt x="f6" y="f3"/>
                  </a:lnTo>
                  <a:lnTo>
                    <a:pt x="f17" y="f18"/>
                  </a:lnTo>
                  <a:lnTo>
                    <a:pt x="f4" y="f6"/>
                  </a:lnTo>
                  <a:lnTo>
                    <a:pt x="f17" y="f17"/>
                  </a:lnTo>
                  <a:lnTo>
                    <a:pt x="f6" y="f4"/>
                  </a:lnTo>
                  <a:lnTo>
                    <a:pt x="f18" y="f17"/>
                  </a:lnTo>
                  <a:lnTo>
                    <a:pt x="f3" y="f6"/>
                  </a:lnTo>
                  <a:close/>
                </a:path>
              </a:pathLst>
            </a:custGeom>
            <a:solidFill>
              <a:srgbClr val="FF3333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WenQuanYi Zen Hei" pitchFamily="2"/>
                <a:cs typeface="Lohit Devanagari" pitchFamily="2"/>
              </a:endParaRPr>
            </a:p>
          </p:txBody>
        </p:sp>
        <p:sp>
          <p:nvSpPr>
            <p:cNvPr id="62" name="Freeform: Shape 61"/>
            <p:cNvSpPr/>
            <p:nvPr/>
          </p:nvSpPr>
          <p:spPr>
            <a:xfrm>
              <a:off x="4447800" y="2646000"/>
              <a:ext cx="274320" cy="320040"/>
            </a:xfrm>
            <a:custGeom>
              <a:avLst>
                <a:gd name="f0" fmla="val 8100"/>
              </a:avLst>
              <a:gdLst>
                <a:gd name="f1" fmla="val w"/>
                <a:gd name="f2" fmla="val h"/>
                <a:gd name="f3" fmla="val 0"/>
                <a:gd name="f4" fmla="val 21600"/>
                <a:gd name="f5" fmla="val 7600"/>
                <a:gd name="f6" fmla="val 10800"/>
                <a:gd name="f7" fmla="val -2147483647"/>
                <a:gd name="f8" fmla="val 2147483647"/>
                <a:gd name="f9" fmla="*/ f1 1 21600"/>
                <a:gd name="f10" fmla="*/ f2 1 21600"/>
                <a:gd name="f11" fmla="pin 0 f0 10800"/>
                <a:gd name="f12" fmla="*/ f5 f11 1"/>
                <a:gd name="f13" fmla="*/ f11 f9 1"/>
                <a:gd name="f14" fmla="*/ 10800 f10 1"/>
                <a:gd name="f15" fmla="*/ f12 1 10800"/>
                <a:gd name="f16" fmla="+- f5 0 f15"/>
                <a:gd name="f17" fmla="+- 10800 f16 0"/>
                <a:gd name="f18" fmla="+- 10800 0 f16"/>
                <a:gd name="f19" fmla="*/ f18 f9 1"/>
                <a:gd name="f20" fmla="*/ f17 f9 1"/>
                <a:gd name="f21" fmla="*/ f17 f10 1"/>
                <a:gd name="f22" fmla="*/ f18 f10 1"/>
              </a:gdLst>
              <a:ahLst>
                <a:ahXY gdRefX="f0" minX="f3" maxX="f6">
                  <a:pos x="f13" y="f14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9" t="f22" r="f20" b="f21"/>
              <a:pathLst>
                <a:path w="21600" h="21600">
                  <a:moveTo>
                    <a:pt x="f3" y="f6"/>
                  </a:moveTo>
                  <a:lnTo>
                    <a:pt x="f18" y="f18"/>
                  </a:lnTo>
                  <a:lnTo>
                    <a:pt x="f6" y="f3"/>
                  </a:lnTo>
                  <a:lnTo>
                    <a:pt x="f17" y="f18"/>
                  </a:lnTo>
                  <a:lnTo>
                    <a:pt x="f4" y="f6"/>
                  </a:lnTo>
                  <a:lnTo>
                    <a:pt x="f17" y="f17"/>
                  </a:lnTo>
                  <a:lnTo>
                    <a:pt x="f6" y="f4"/>
                  </a:lnTo>
                  <a:lnTo>
                    <a:pt x="f18" y="f17"/>
                  </a:lnTo>
                  <a:lnTo>
                    <a:pt x="f3" y="f6"/>
                  </a:lnTo>
                  <a:close/>
                </a:path>
              </a:pathLst>
            </a:custGeom>
            <a:solidFill>
              <a:srgbClr val="FF3333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WenQuanYi Zen Hei" pitchFamily="2"/>
                <a:cs typeface="Lohit Devanagari" pitchFamily="2"/>
              </a:endParaRPr>
            </a:p>
          </p:txBody>
        </p:sp>
        <p:sp>
          <p:nvSpPr>
            <p:cNvPr id="63" name="Freeform: Shape 62"/>
            <p:cNvSpPr/>
            <p:nvPr/>
          </p:nvSpPr>
          <p:spPr>
            <a:xfrm>
              <a:off x="4448160" y="2826000"/>
              <a:ext cx="274320" cy="320040"/>
            </a:xfrm>
            <a:custGeom>
              <a:avLst>
                <a:gd name="f0" fmla="val 8100"/>
              </a:avLst>
              <a:gdLst>
                <a:gd name="f1" fmla="val w"/>
                <a:gd name="f2" fmla="val h"/>
                <a:gd name="f3" fmla="val 0"/>
                <a:gd name="f4" fmla="val 21600"/>
                <a:gd name="f5" fmla="val 7600"/>
                <a:gd name="f6" fmla="val 10800"/>
                <a:gd name="f7" fmla="val -2147483647"/>
                <a:gd name="f8" fmla="val 2147483647"/>
                <a:gd name="f9" fmla="*/ f1 1 21600"/>
                <a:gd name="f10" fmla="*/ f2 1 21600"/>
                <a:gd name="f11" fmla="pin 0 f0 10800"/>
                <a:gd name="f12" fmla="*/ f5 f11 1"/>
                <a:gd name="f13" fmla="*/ f11 f9 1"/>
                <a:gd name="f14" fmla="*/ 10800 f10 1"/>
                <a:gd name="f15" fmla="*/ f12 1 10800"/>
                <a:gd name="f16" fmla="+- f5 0 f15"/>
                <a:gd name="f17" fmla="+- 10800 f16 0"/>
                <a:gd name="f18" fmla="+- 10800 0 f16"/>
                <a:gd name="f19" fmla="*/ f18 f9 1"/>
                <a:gd name="f20" fmla="*/ f17 f9 1"/>
                <a:gd name="f21" fmla="*/ f17 f10 1"/>
                <a:gd name="f22" fmla="*/ f18 f10 1"/>
              </a:gdLst>
              <a:ahLst>
                <a:ahXY gdRefX="f0" minX="f3" maxX="f6">
                  <a:pos x="f13" y="f14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9" t="f22" r="f20" b="f21"/>
              <a:pathLst>
                <a:path w="21600" h="21600">
                  <a:moveTo>
                    <a:pt x="f3" y="f6"/>
                  </a:moveTo>
                  <a:lnTo>
                    <a:pt x="f18" y="f18"/>
                  </a:lnTo>
                  <a:lnTo>
                    <a:pt x="f6" y="f3"/>
                  </a:lnTo>
                  <a:lnTo>
                    <a:pt x="f17" y="f18"/>
                  </a:lnTo>
                  <a:lnTo>
                    <a:pt x="f4" y="f6"/>
                  </a:lnTo>
                  <a:lnTo>
                    <a:pt x="f17" y="f17"/>
                  </a:lnTo>
                  <a:lnTo>
                    <a:pt x="f6" y="f4"/>
                  </a:lnTo>
                  <a:lnTo>
                    <a:pt x="f18" y="f17"/>
                  </a:lnTo>
                  <a:lnTo>
                    <a:pt x="f3" y="f6"/>
                  </a:lnTo>
                  <a:close/>
                </a:path>
              </a:pathLst>
            </a:custGeom>
            <a:solidFill>
              <a:srgbClr val="FF3333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WenQuanYi Zen Hei" pitchFamily="2"/>
                <a:cs typeface="Lohit Devanagari" pitchFamily="2"/>
              </a:endParaRPr>
            </a:p>
          </p:txBody>
        </p:sp>
        <p:sp>
          <p:nvSpPr>
            <p:cNvPr id="64" name="Freeform: Shape 63"/>
            <p:cNvSpPr/>
            <p:nvPr/>
          </p:nvSpPr>
          <p:spPr>
            <a:xfrm>
              <a:off x="4664520" y="2826000"/>
              <a:ext cx="274320" cy="320040"/>
            </a:xfrm>
            <a:custGeom>
              <a:avLst>
                <a:gd name="f0" fmla="val 8100"/>
              </a:avLst>
              <a:gdLst>
                <a:gd name="f1" fmla="val w"/>
                <a:gd name="f2" fmla="val h"/>
                <a:gd name="f3" fmla="val 0"/>
                <a:gd name="f4" fmla="val 21600"/>
                <a:gd name="f5" fmla="val 7600"/>
                <a:gd name="f6" fmla="val 10800"/>
                <a:gd name="f7" fmla="val -2147483647"/>
                <a:gd name="f8" fmla="val 2147483647"/>
                <a:gd name="f9" fmla="*/ f1 1 21600"/>
                <a:gd name="f10" fmla="*/ f2 1 21600"/>
                <a:gd name="f11" fmla="pin 0 f0 10800"/>
                <a:gd name="f12" fmla="*/ f5 f11 1"/>
                <a:gd name="f13" fmla="*/ f11 f9 1"/>
                <a:gd name="f14" fmla="*/ 10800 f10 1"/>
                <a:gd name="f15" fmla="*/ f12 1 10800"/>
                <a:gd name="f16" fmla="+- f5 0 f15"/>
                <a:gd name="f17" fmla="+- 10800 f16 0"/>
                <a:gd name="f18" fmla="+- 10800 0 f16"/>
                <a:gd name="f19" fmla="*/ f18 f9 1"/>
                <a:gd name="f20" fmla="*/ f17 f9 1"/>
                <a:gd name="f21" fmla="*/ f17 f10 1"/>
                <a:gd name="f22" fmla="*/ f18 f10 1"/>
              </a:gdLst>
              <a:ahLst>
                <a:ahXY gdRefX="f0" minX="f3" maxX="f6">
                  <a:pos x="f13" y="f14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9" t="f22" r="f20" b="f21"/>
              <a:pathLst>
                <a:path w="21600" h="21600">
                  <a:moveTo>
                    <a:pt x="f3" y="f6"/>
                  </a:moveTo>
                  <a:lnTo>
                    <a:pt x="f18" y="f18"/>
                  </a:lnTo>
                  <a:lnTo>
                    <a:pt x="f6" y="f3"/>
                  </a:lnTo>
                  <a:lnTo>
                    <a:pt x="f17" y="f18"/>
                  </a:lnTo>
                  <a:lnTo>
                    <a:pt x="f4" y="f6"/>
                  </a:lnTo>
                  <a:lnTo>
                    <a:pt x="f17" y="f17"/>
                  </a:lnTo>
                  <a:lnTo>
                    <a:pt x="f6" y="f4"/>
                  </a:lnTo>
                  <a:lnTo>
                    <a:pt x="f18" y="f17"/>
                  </a:lnTo>
                  <a:lnTo>
                    <a:pt x="f3" y="f6"/>
                  </a:lnTo>
                  <a:close/>
                </a:path>
              </a:pathLst>
            </a:custGeom>
            <a:solidFill>
              <a:srgbClr val="FF3333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WenQuanYi Zen Hei" pitchFamily="2"/>
                <a:cs typeface="Lohit Devanagari" pitchFamily="2"/>
              </a:endParaRPr>
            </a:p>
          </p:txBody>
        </p:sp>
        <p:sp>
          <p:nvSpPr>
            <p:cNvPr id="65" name="Freeform: Shape 64"/>
            <p:cNvSpPr/>
            <p:nvPr/>
          </p:nvSpPr>
          <p:spPr>
            <a:xfrm>
              <a:off x="4700880" y="2682000"/>
              <a:ext cx="274320" cy="320040"/>
            </a:xfrm>
            <a:custGeom>
              <a:avLst>
                <a:gd name="f0" fmla="val 8100"/>
              </a:avLst>
              <a:gdLst>
                <a:gd name="f1" fmla="val w"/>
                <a:gd name="f2" fmla="val h"/>
                <a:gd name="f3" fmla="val 0"/>
                <a:gd name="f4" fmla="val 21600"/>
                <a:gd name="f5" fmla="val 7600"/>
                <a:gd name="f6" fmla="val 10800"/>
                <a:gd name="f7" fmla="val -2147483647"/>
                <a:gd name="f8" fmla="val 2147483647"/>
                <a:gd name="f9" fmla="*/ f1 1 21600"/>
                <a:gd name="f10" fmla="*/ f2 1 21600"/>
                <a:gd name="f11" fmla="pin 0 f0 10800"/>
                <a:gd name="f12" fmla="*/ f5 f11 1"/>
                <a:gd name="f13" fmla="*/ f11 f9 1"/>
                <a:gd name="f14" fmla="*/ 10800 f10 1"/>
                <a:gd name="f15" fmla="*/ f12 1 10800"/>
                <a:gd name="f16" fmla="+- f5 0 f15"/>
                <a:gd name="f17" fmla="+- 10800 f16 0"/>
                <a:gd name="f18" fmla="+- 10800 0 f16"/>
                <a:gd name="f19" fmla="*/ f18 f9 1"/>
                <a:gd name="f20" fmla="*/ f17 f9 1"/>
                <a:gd name="f21" fmla="*/ f17 f10 1"/>
                <a:gd name="f22" fmla="*/ f18 f10 1"/>
              </a:gdLst>
              <a:ahLst>
                <a:ahXY gdRefX="f0" minX="f3" maxX="f6">
                  <a:pos x="f13" y="f14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9" t="f22" r="f20" b="f21"/>
              <a:pathLst>
                <a:path w="21600" h="21600">
                  <a:moveTo>
                    <a:pt x="f3" y="f6"/>
                  </a:moveTo>
                  <a:lnTo>
                    <a:pt x="f18" y="f18"/>
                  </a:lnTo>
                  <a:lnTo>
                    <a:pt x="f6" y="f3"/>
                  </a:lnTo>
                  <a:lnTo>
                    <a:pt x="f17" y="f18"/>
                  </a:lnTo>
                  <a:lnTo>
                    <a:pt x="f4" y="f6"/>
                  </a:lnTo>
                  <a:lnTo>
                    <a:pt x="f17" y="f17"/>
                  </a:lnTo>
                  <a:lnTo>
                    <a:pt x="f6" y="f4"/>
                  </a:lnTo>
                  <a:lnTo>
                    <a:pt x="f18" y="f17"/>
                  </a:lnTo>
                  <a:lnTo>
                    <a:pt x="f3" y="f6"/>
                  </a:lnTo>
                  <a:close/>
                </a:path>
              </a:pathLst>
            </a:custGeom>
            <a:solidFill>
              <a:srgbClr val="FF3333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WenQuanYi Zen Hei" pitchFamily="2"/>
                <a:cs typeface="Lohit Devanagari" pitchFamily="2"/>
              </a:endParaRPr>
            </a:p>
          </p:txBody>
        </p:sp>
        <p:sp>
          <p:nvSpPr>
            <p:cNvPr id="66" name="Freeform: Shape 65"/>
            <p:cNvSpPr/>
            <p:nvPr/>
          </p:nvSpPr>
          <p:spPr>
            <a:xfrm>
              <a:off x="4377240" y="3186000"/>
              <a:ext cx="274320" cy="320040"/>
            </a:xfrm>
            <a:custGeom>
              <a:avLst>
                <a:gd name="f0" fmla="val 8100"/>
              </a:avLst>
              <a:gdLst>
                <a:gd name="f1" fmla="val w"/>
                <a:gd name="f2" fmla="val h"/>
                <a:gd name="f3" fmla="val 0"/>
                <a:gd name="f4" fmla="val 21600"/>
                <a:gd name="f5" fmla="val 7600"/>
                <a:gd name="f6" fmla="val 10800"/>
                <a:gd name="f7" fmla="val -2147483647"/>
                <a:gd name="f8" fmla="val 2147483647"/>
                <a:gd name="f9" fmla="*/ f1 1 21600"/>
                <a:gd name="f10" fmla="*/ f2 1 21600"/>
                <a:gd name="f11" fmla="pin 0 f0 10800"/>
                <a:gd name="f12" fmla="*/ f5 f11 1"/>
                <a:gd name="f13" fmla="*/ f11 f9 1"/>
                <a:gd name="f14" fmla="*/ 10800 f10 1"/>
                <a:gd name="f15" fmla="*/ f12 1 10800"/>
                <a:gd name="f16" fmla="+- f5 0 f15"/>
                <a:gd name="f17" fmla="+- 10800 f16 0"/>
                <a:gd name="f18" fmla="+- 10800 0 f16"/>
                <a:gd name="f19" fmla="*/ f18 f9 1"/>
                <a:gd name="f20" fmla="*/ f17 f9 1"/>
                <a:gd name="f21" fmla="*/ f17 f10 1"/>
                <a:gd name="f22" fmla="*/ f18 f10 1"/>
              </a:gdLst>
              <a:ahLst>
                <a:ahXY gdRefX="f0" minX="f3" maxX="f6">
                  <a:pos x="f13" y="f14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9" t="f22" r="f20" b="f21"/>
              <a:pathLst>
                <a:path w="21600" h="21600">
                  <a:moveTo>
                    <a:pt x="f3" y="f6"/>
                  </a:moveTo>
                  <a:lnTo>
                    <a:pt x="f18" y="f18"/>
                  </a:lnTo>
                  <a:lnTo>
                    <a:pt x="f6" y="f3"/>
                  </a:lnTo>
                  <a:lnTo>
                    <a:pt x="f17" y="f18"/>
                  </a:lnTo>
                  <a:lnTo>
                    <a:pt x="f4" y="f6"/>
                  </a:lnTo>
                  <a:lnTo>
                    <a:pt x="f17" y="f17"/>
                  </a:lnTo>
                  <a:lnTo>
                    <a:pt x="f6" y="f4"/>
                  </a:lnTo>
                  <a:lnTo>
                    <a:pt x="f18" y="f17"/>
                  </a:lnTo>
                  <a:lnTo>
                    <a:pt x="f3" y="f6"/>
                  </a:lnTo>
                  <a:close/>
                </a:path>
              </a:pathLst>
            </a:custGeom>
            <a:solidFill>
              <a:srgbClr val="FF3333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WenQuanYi Zen Hei" pitchFamily="2"/>
                <a:cs typeface="Lohit Devanagari" pitchFamily="2"/>
              </a:endParaRPr>
            </a:p>
          </p:txBody>
        </p:sp>
        <p:sp>
          <p:nvSpPr>
            <p:cNvPr id="67" name="Freeform: Shape 66"/>
            <p:cNvSpPr/>
            <p:nvPr/>
          </p:nvSpPr>
          <p:spPr>
            <a:xfrm>
              <a:off x="4521600" y="3078000"/>
              <a:ext cx="274320" cy="320040"/>
            </a:xfrm>
            <a:custGeom>
              <a:avLst>
                <a:gd name="f0" fmla="val 8100"/>
              </a:avLst>
              <a:gdLst>
                <a:gd name="f1" fmla="val w"/>
                <a:gd name="f2" fmla="val h"/>
                <a:gd name="f3" fmla="val 0"/>
                <a:gd name="f4" fmla="val 21600"/>
                <a:gd name="f5" fmla="val 7600"/>
                <a:gd name="f6" fmla="val 10800"/>
                <a:gd name="f7" fmla="val -2147483647"/>
                <a:gd name="f8" fmla="val 2147483647"/>
                <a:gd name="f9" fmla="*/ f1 1 21600"/>
                <a:gd name="f10" fmla="*/ f2 1 21600"/>
                <a:gd name="f11" fmla="pin 0 f0 10800"/>
                <a:gd name="f12" fmla="*/ f5 f11 1"/>
                <a:gd name="f13" fmla="*/ f11 f9 1"/>
                <a:gd name="f14" fmla="*/ 10800 f10 1"/>
                <a:gd name="f15" fmla="*/ f12 1 10800"/>
                <a:gd name="f16" fmla="+- f5 0 f15"/>
                <a:gd name="f17" fmla="+- 10800 f16 0"/>
                <a:gd name="f18" fmla="+- 10800 0 f16"/>
                <a:gd name="f19" fmla="*/ f18 f9 1"/>
                <a:gd name="f20" fmla="*/ f17 f9 1"/>
                <a:gd name="f21" fmla="*/ f17 f10 1"/>
                <a:gd name="f22" fmla="*/ f18 f10 1"/>
              </a:gdLst>
              <a:ahLst>
                <a:ahXY gdRefX="f0" minX="f3" maxX="f6">
                  <a:pos x="f13" y="f14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9" t="f22" r="f20" b="f21"/>
              <a:pathLst>
                <a:path w="21600" h="21600">
                  <a:moveTo>
                    <a:pt x="f3" y="f6"/>
                  </a:moveTo>
                  <a:lnTo>
                    <a:pt x="f18" y="f18"/>
                  </a:lnTo>
                  <a:lnTo>
                    <a:pt x="f6" y="f3"/>
                  </a:lnTo>
                  <a:lnTo>
                    <a:pt x="f17" y="f18"/>
                  </a:lnTo>
                  <a:lnTo>
                    <a:pt x="f4" y="f6"/>
                  </a:lnTo>
                  <a:lnTo>
                    <a:pt x="f17" y="f17"/>
                  </a:lnTo>
                  <a:lnTo>
                    <a:pt x="f6" y="f4"/>
                  </a:lnTo>
                  <a:lnTo>
                    <a:pt x="f18" y="f17"/>
                  </a:lnTo>
                  <a:lnTo>
                    <a:pt x="f3" y="f6"/>
                  </a:lnTo>
                  <a:close/>
                </a:path>
              </a:pathLst>
            </a:custGeom>
            <a:solidFill>
              <a:srgbClr val="FF3333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WenQuanYi Zen Hei" pitchFamily="2"/>
                <a:cs typeface="Lohit Devanagari" pitchFamily="2"/>
              </a:endParaRPr>
            </a:p>
          </p:txBody>
        </p:sp>
        <p:sp>
          <p:nvSpPr>
            <p:cNvPr id="68" name="Freeform: Shape 67"/>
            <p:cNvSpPr/>
            <p:nvPr/>
          </p:nvSpPr>
          <p:spPr>
            <a:xfrm>
              <a:off x="4521960" y="3726000"/>
              <a:ext cx="274320" cy="320040"/>
            </a:xfrm>
            <a:custGeom>
              <a:avLst>
                <a:gd name="f0" fmla="val 8100"/>
              </a:avLst>
              <a:gdLst>
                <a:gd name="f1" fmla="val w"/>
                <a:gd name="f2" fmla="val h"/>
                <a:gd name="f3" fmla="val 0"/>
                <a:gd name="f4" fmla="val 21600"/>
                <a:gd name="f5" fmla="val 7600"/>
                <a:gd name="f6" fmla="val 10800"/>
                <a:gd name="f7" fmla="val -2147483647"/>
                <a:gd name="f8" fmla="val 2147483647"/>
                <a:gd name="f9" fmla="*/ f1 1 21600"/>
                <a:gd name="f10" fmla="*/ f2 1 21600"/>
                <a:gd name="f11" fmla="pin 0 f0 10800"/>
                <a:gd name="f12" fmla="*/ f5 f11 1"/>
                <a:gd name="f13" fmla="*/ f11 f9 1"/>
                <a:gd name="f14" fmla="*/ 10800 f10 1"/>
                <a:gd name="f15" fmla="*/ f12 1 10800"/>
                <a:gd name="f16" fmla="+- f5 0 f15"/>
                <a:gd name="f17" fmla="+- 10800 f16 0"/>
                <a:gd name="f18" fmla="+- 10800 0 f16"/>
                <a:gd name="f19" fmla="*/ f18 f9 1"/>
                <a:gd name="f20" fmla="*/ f17 f9 1"/>
                <a:gd name="f21" fmla="*/ f17 f10 1"/>
                <a:gd name="f22" fmla="*/ f18 f10 1"/>
              </a:gdLst>
              <a:ahLst>
                <a:ahXY gdRefX="f0" minX="f3" maxX="f6">
                  <a:pos x="f13" y="f14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9" t="f22" r="f20" b="f21"/>
              <a:pathLst>
                <a:path w="21600" h="21600">
                  <a:moveTo>
                    <a:pt x="f3" y="f6"/>
                  </a:moveTo>
                  <a:lnTo>
                    <a:pt x="f18" y="f18"/>
                  </a:lnTo>
                  <a:lnTo>
                    <a:pt x="f6" y="f3"/>
                  </a:lnTo>
                  <a:lnTo>
                    <a:pt x="f17" y="f18"/>
                  </a:lnTo>
                  <a:lnTo>
                    <a:pt x="f4" y="f6"/>
                  </a:lnTo>
                  <a:lnTo>
                    <a:pt x="f17" y="f17"/>
                  </a:lnTo>
                  <a:lnTo>
                    <a:pt x="f6" y="f4"/>
                  </a:lnTo>
                  <a:lnTo>
                    <a:pt x="f18" y="f17"/>
                  </a:lnTo>
                  <a:lnTo>
                    <a:pt x="f3" y="f6"/>
                  </a:lnTo>
                  <a:close/>
                </a:path>
              </a:pathLst>
            </a:custGeom>
            <a:solidFill>
              <a:srgbClr val="FF3333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WenQuanYi Zen Hei" pitchFamily="2"/>
                <a:cs typeface="Lohit Devanagari" pitchFamily="2"/>
              </a:endParaRPr>
            </a:p>
          </p:txBody>
        </p:sp>
        <p:sp>
          <p:nvSpPr>
            <p:cNvPr id="69" name="Freeform: Shape 68"/>
            <p:cNvSpPr/>
            <p:nvPr/>
          </p:nvSpPr>
          <p:spPr>
            <a:xfrm>
              <a:off x="5206320" y="3726000"/>
              <a:ext cx="274320" cy="320040"/>
            </a:xfrm>
            <a:custGeom>
              <a:avLst>
                <a:gd name="f0" fmla="val 8100"/>
              </a:avLst>
              <a:gdLst>
                <a:gd name="f1" fmla="val w"/>
                <a:gd name="f2" fmla="val h"/>
                <a:gd name="f3" fmla="val 0"/>
                <a:gd name="f4" fmla="val 21600"/>
                <a:gd name="f5" fmla="val 7600"/>
                <a:gd name="f6" fmla="val 10800"/>
                <a:gd name="f7" fmla="val -2147483647"/>
                <a:gd name="f8" fmla="val 2147483647"/>
                <a:gd name="f9" fmla="*/ f1 1 21600"/>
                <a:gd name="f10" fmla="*/ f2 1 21600"/>
                <a:gd name="f11" fmla="pin 0 f0 10800"/>
                <a:gd name="f12" fmla="*/ f5 f11 1"/>
                <a:gd name="f13" fmla="*/ f11 f9 1"/>
                <a:gd name="f14" fmla="*/ 10800 f10 1"/>
                <a:gd name="f15" fmla="*/ f12 1 10800"/>
                <a:gd name="f16" fmla="+- f5 0 f15"/>
                <a:gd name="f17" fmla="+- 10800 f16 0"/>
                <a:gd name="f18" fmla="+- 10800 0 f16"/>
                <a:gd name="f19" fmla="*/ f18 f9 1"/>
                <a:gd name="f20" fmla="*/ f17 f9 1"/>
                <a:gd name="f21" fmla="*/ f17 f10 1"/>
                <a:gd name="f22" fmla="*/ f18 f10 1"/>
              </a:gdLst>
              <a:ahLst>
                <a:ahXY gdRefX="f0" minX="f3" maxX="f6">
                  <a:pos x="f13" y="f14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9" t="f22" r="f20" b="f21"/>
              <a:pathLst>
                <a:path w="21600" h="21600">
                  <a:moveTo>
                    <a:pt x="f3" y="f6"/>
                  </a:moveTo>
                  <a:lnTo>
                    <a:pt x="f18" y="f18"/>
                  </a:lnTo>
                  <a:lnTo>
                    <a:pt x="f6" y="f3"/>
                  </a:lnTo>
                  <a:lnTo>
                    <a:pt x="f17" y="f18"/>
                  </a:lnTo>
                  <a:lnTo>
                    <a:pt x="f4" y="f6"/>
                  </a:lnTo>
                  <a:lnTo>
                    <a:pt x="f17" y="f17"/>
                  </a:lnTo>
                  <a:lnTo>
                    <a:pt x="f6" y="f4"/>
                  </a:lnTo>
                  <a:lnTo>
                    <a:pt x="f18" y="f17"/>
                  </a:lnTo>
                  <a:lnTo>
                    <a:pt x="f3" y="f6"/>
                  </a:lnTo>
                  <a:close/>
                </a:path>
              </a:pathLst>
            </a:custGeom>
            <a:solidFill>
              <a:srgbClr val="FF3333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WenQuanYi Zen Hei" pitchFamily="2"/>
                <a:cs typeface="Lohit Devanagari" pitchFamily="2"/>
              </a:endParaRPr>
            </a:p>
          </p:txBody>
        </p:sp>
        <p:sp>
          <p:nvSpPr>
            <p:cNvPr id="70" name="Freeform: Shape 69"/>
            <p:cNvSpPr/>
            <p:nvPr/>
          </p:nvSpPr>
          <p:spPr>
            <a:xfrm>
              <a:off x="5170680" y="4158000"/>
              <a:ext cx="274320" cy="320040"/>
            </a:xfrm>
            <a:custGeom>
              <a:avLst>
                <a:gd name="f0" fmla="val 8100"/>
              </a:avLst>
              <a:gdLst>
                <a:gd name="f1" fmla="val w"/>
                <a:gd name="f2" fmla="val h"/>
                <a:gd name="f3" fmla="val 0"/>
                <a:gd name="f4" fmla="val 21600"/>
                <a:gd name="f5" fmla="val 7600"/>
                <a:gd name="f6" fmla="val 10800"/>
                <a:gd name="f7" fmla="val -2147483647"/>
                <a:gd name="f8" fmla="val 2147483647"/>
                <a:gd name="f9" fmla="*/ f1 1 21600"/>
                <a:gd name="f10" fmla="*/ f2 1 21600"/>
                <a:gd name="f11" fmla="pin 0 f0 10800"/>
                <a:gd name="f12" fmla="*/ f5 f11 1"/>
                <a:gd name="f13" fmla="*/ f11 f9 1"/>
                <a:gd name="f14" fmla="*/ 10800 f10 1"/>
                <a:gd name="f15" fmla="*/ f12 1 10800"/>
                <a:gd name="f16" fmla="+- f5 0 f15"/>
                <a:gd name="f17" fmla="+- 10800 f16 0"/>
                <a:gd name="f18" fmla="+- 10800 0 f16"/>
                <a:gd name="f19" fmla="*/ f18 f9 1"/>
                <a:gd name="f20" fmla="*/ f17 f9 1"/>
                <a:gd name="f21" fmla="*/ f17 f10 1"/>
                <a:gd name="f22" fmla="*/ f18 f10 1"/>
              </a:gdLst>
              <a:ahLst>
                <a:ahXY gdRefX="f0" minX="f3" maxX="f6">
                  <a:pos x="f13" y="f14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9" t="f22" r="f20" b="f21"/>
              <a:pathLst>
                <a:path w="21600" h="21600">
                  <a:moveTo>
                    <a:pt x="f3" y="f6"/>
                  </a:moveTo>
                  <a:lnTo>
                    <a:pt x="f18" y="f18"/>
                  </a:lnTo>
                  <a:lnTo>
                    <a:pt x="f6" y="f3"/>
                  </a:lnTo>
                  <a:lnTo>
                    <a:pt x="f17" y="f18"/>
                  </a:lnTo>
                  <a:lnTo>
                    <a:pt x="f4" y="f6"/>
                  </a:lnTo>
                  <a:lnTo>
                    <a:pt x="f17" y="f17"/>
                  </a:lnTo>
                  <a:lnTo>
                    <a:pt x="f6" y="f4"/>
                  </a:lnTo>
                  <a:lnTo>
                    <a:pt x="f18" y="f17"/>
                  </a:lnTo>
                  <a:lnTo>
                    <a:pt x="f3" y="f6"/>
                  </a:lnTo>
                  <a:close/>
                </a:path>
              </a:pathLst>
            </a:custGeom>
            <a:solidFill>
              <a:srgbClr val="FF3333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WenQuanYi Zen Hei" pitchFamily="2"/>
                <a:cs typeface="Lohit Devanagari" pitchFamily="2"/>
              </a:endParaRPr>
            </a:p>
          </p:txBody>
        </p:sp>
        <p:sp>
          <p:nvSpPr>
            <p:cNvPr id="71" name="Freeform: Shape 70"/>
            <p:cNvSpPr/>
            <p:nvPr/>
          </p:nvSpPr>
          <p:spPr>
            <a:xfrm>
              <a:off x="5746680" y="3726000"/>
              <a:ext cx="274320" cy="320040"/>
            </a:xfrm>
            <a:custGeom>
              <a:avLst>
                <a:gd name="f0" fmla="val 8100"/>
              </a:avLst>
              <a:gdLst>
                <a:gd name="f1" fmla="val w"/>
                <a:gd name="f2" fmla="val h"/>
                <a:gd name="f3" fmla="val 0"/>
                <a:gd name="f4" fmla="val 21600"/>
                <a:gd name="f5" fmla="val 7600"/>
                <a:gd name="f6" fmla="val 10800"/>
                <a:gd name="f7" fmla="val -2147483647"/>
                <a:gd name="f8" fmla="val 2147483647"/>
                <a:gd name="f9" fmla="*/ f1 1 21600"/>
                <a:gd name="f10" fmla="*/ f2 1 21600"/>
                <a:gd name="f11" fmla="pin 0 f0 10800"/>
                <a:gd name="f12" fmla="*/ f5 f11 1"/>
                <a:gd name="f13" fmla="*/ f11 f9 1"/>
                <a:gd name="f14" fmla="*/ 10800 f10 1"/>
                <a:gd name="f15" fmla="*/ f12 1 10800"/>
                <a:gd name="f16" fmla="+- f5 0 f15"/>
                <a:gd name="f17" fmla="+- 10800 f16 0"/>
                <a:gd name="f18" fmla="+- 10800 0 f16"/>
                <a:gd name="f19" fmla="*/ f18 f9 1"/>
                <a:gd name="f20" fmla="*/ f17 f9 1"/>
                <a:gd name="f21" fmla="*/ f17 f10 1"/>
                <a:gd name="f22" fmla="*/ f18 f10 1"/>
              </a:gdLst>
              <a:ahLst>
                <a:ahXY gdRefX="f0" minX="f3" maxX="f6">
                  <a:pos x="f13" y="f14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9" t="f22" r="f20" b="f21"/>
              <a:pathLst>
                <a:path w="21600" h="21600">
                  <a:moveTo>
                    <a:pt x="f3" y="f6"/>
                  </a:moveTo>
                  <a:lnTo>
                    <a:pt x="f18" y="f18"/>
                  </a:lnTo>
                  <a:lnTo>
                    <a:pt x="f6" y="f3"/>
                  </a:lnTo>
                  <a:lnTo>
                    <a:pt x="f17" y="f18"/>
                  </a:lnTo>
                  <a:lnTo>
                    <a:pt x="f4" y="f6"/>
                  </a:lnTo>
                  <a:lnTo>
                    <a:pt x="f17" y="f17"/>
                  </a:lnTo>
                  <a:lnTo>
                    <a:pt x="f6" y="f4"/>
                  </a:lnTo>
                  <a:lnTo>
                    <a:pt x="f18" y="f17"/>
                  </a:lnTo>
                  <a:lnTo>
                    <a:pt x="f3" y="f6"/>
                  </a:lnTo>
                  <a:close/>
                </a:path>
              </a:pathLst>
            </a:custGeom>
            <a:solidFill>
              <a:srgbClr val="FF3333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WenQuanYi Zen Hei" pitchFamily="2"/>
                <a:cs typeface="Lohit Devanagari" pitchFamily="2"/>
              </a:endParaRPr>
            </a:p>
          </p:txBody>
        </p:sp>
        <p:sp>
          <p:nvSpPr>
            <p:cNvPr id="72" name="Freeform: Shape 71"/>
            <p:cNvSpPr/>
            <p:nvPr/>
          </p:nvSpPr>
          <p:spPr>
            <a:xfrm>
              <a:off x="6647039" y="4266000"/>
              <a:ext cx="274320" cy="320040"/>
            </a:xfrm>
            <a:custGeom>
              <a:avLst>
                <a:gd name="f0" fmla="val 8100"/>
              </a:avLst>
              <a:gdLst>
                <a:gd name="f1" fmla="val w"/>
                <a:gd name="f2" fmla="val h"/>
                <a:gd name="f3" fmla="val 0"/>
                <a:gd name="f4" fmla="val 21600"/>
                <a:gd name="f5" fmla="val 7600"/>
                <a:gd name="f6" fmla="val 10800"/>
                <a:gd name="f7" fmla="val -2147483647"/>
                <a:gd name="f8" fmla="val 2147483647"/>
                <a:gd name="f9" fmla="*/ f1 1 21600"/>
                <a:gd name="f10" fmla="*/ f2 1 21600"/>
                <a:gd name="f11" fmla="pin 0 f0 10800"/>
                <a:gd name="f12" fmla="*/ f5 f11 1"/>
                <a:gd name="f13" fmla="*/ f11 f9 1"/>
                <a:gd name="f14" fmla="*/ 10800 f10 1"/>
                <a:gd name="f15" fmla="*/ f12 1 10800"/>
                <a:gd name="f16" fmla="+- f5 0 f15"/>
                <a:gd name="f17" fmla="+- 10800 f16 0"/>
                <a:gd name="f18" fmla="+- 10800 0 f16"/>
                <a:gd name="f19" fmla="*/ f18 f9 1"/>
                <a:gd name="f20" fmla="*/ f17 f9 1"/>
                <a:gd name="f21" fmla="*/ f17 f10 1"/>
                <a:gd name="f22" fmla="*/ f18 f10 1"/>
              </a:gdLst>
              <a:ahLst>
                <a:ahXY gdRefX="f0" minX="f3" maxX="f6">
                  <a:pos x="f13" y="f14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9" t="f22" r="f20" b="f21"/>
              <a:pathLst>
                <a:path w="21600" h="21600">
                  <a:moveTo>
                    <a:pt x="f3" y="f6"/>
                  </a:moveTo>
                  <a:lnTo>
                    <a:pt x="f18" y="f18"/>
                  </a:lnTo>
                  <a:lnTo>
                    <a:pt x="f6" y="f3"/>
                  </a:lnTo>
                  <a:lnTo>
                    <a:pt x="f17" y="f18"/>
                  </a:lnTo>
                  <a:lnTo>
                    <a:pt x="f4" y="f6"/>
                  </a:lnTo>
                  <a:lnTo>
                    <a:pt x="f17" y="f17"/>
                  </a:lnTo>
                  <a:lnTo>
                    <a:pt x="f6" y="f4"/>
                  </a:lnTo>
                  <a:lnTo>
                    <a:pt x="f18" y="f17"/>
                  </a:lnTo>
                  <a:lnTo>
                    <a:pt x="f3" y="f6"/>
                  </a:lnTo>
                  <a:close/>
                </a:path>
              </a:pathLst>
            </a:custGeom>
            <a:solidFill>
              <a:srgbClr val="FF3333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WenQuanYi Zen Hei" pitchFamily="2"/>
                <a:cs typeface="Lohit Devanagari" pitchFamily="2"/>
              </a:endParaRPr>
            </a:p>
          </p:txBody>
        </p:sp>
        <p:sp>
          <p:nvSpPr>
            <p:cNvPr id="73" name="Freeform: Shape 72"/>
            <p:cNvSpPr/>
            <p:nvPr/>
          </p:nvSpPr>
          <p:spPr>
            <a:xfrm>
              <a:off x="6539400" y="4158000"/>
              <a:ext cx="274320" cy="320040"/>
            </a:xfrm>
            <a:custGeom>
              <a:avLst>
                <a:gd name="f0" fmla="val 8100"/>
              </a:avLst>
              <a:gdLst>
                <a:gd name="f1" fmla="val w"/>
                <a:gd name="f2" fmla="val h"/>
                <a:gd name="f3" fmla="val 0"/>
                <a:gd name="f4" fmla="val 21600"/>
                <a:gd name="f5" fmla="val 7600"/>
                <a:gd name="f6" fmla="val 10800"/>
                <a:gd name="f7" fmla="val -2147483647"/>
                <a:gd name="f8" fmla="val 2147483647"/>
                <a:gd name="f9" fmla="*/ f1 1 21600"/>
                <a:gd name="f10" fmla="*/ f2 1 21600"/>
                <a:gd name="f11" fmla="pin 0 f0 10800"/>
                <a:gd name="f12" fmla="*/ f5 f11 1"/>
                <a:gd name="f13" fmla="*/ f11 f9 1"/>
                <a:gd name="f14" fmla="*/ 10800 f10 1"/>
                <a:gd name="f15" fmla="*/ f12 1 10800"/>
                <a:gd name="f16" fmla="+- f5 0 f15"/>
                <a:gd name="f17" fmla="+- 10800 f16 0"/>
                <a:gd name="f18" fmla="+- 10800 0 f16"/>
                <a:gd name="f19" fmla="*/ f18 f9 1"/>
                <a:gd name="f20" fmla="*/ f17 f9 1"/>
                <a:gd name="f21" fmla="*/ f17 f10 1"/>
                <a:gd name="f22" fmla="*/ f18 f10 1"/>
              </a:gdLst>
              <a:ahLst>
                <a:ahXY gdRefX="f0" minX="f3" maxX="f6">
                  <a:pos x="f13" y="f14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9" t="f22" r="f20" b="f21"/>
              <a:pathLst>
                <a:path w="21600" h="21600">
                  <a:moveTo>
                    <a:pt x="f3" y="f6"/>
                  </a:moveTo>
                  <a:lnTo>
                    <a:pt x="f18" y="f18"/>
                  </a:lnTo>
                  <a:lnTo>
                    <a:pt x="f6" y="f3"/>
                  </a:lnTo>
                  <a:lnTo>
                    <a:pt x="f17" y="f18"/>
                  </a:lnTo>
                  <a:lnTo>
                    <a:pt x="f4" y="f6"/>
                  </a:lnTo>
                  <a:lnTo>
                    <a:pt x="f17" y="f17"/>
                  </a:lnTo>
                  <a:lnTo>
                    <a:pt x="f6" y="f4"/>
                  </a:lnTo>
                  <a:lnTo>
                    <a:pt x="f18" y="f17"/>
                  </a:lnTo>
                  <a:lnTo>
                    <a:pt x="f3" y="f6"/>
                  </a:lnTo>
                  <a:close/>
                </a:path>
              </a:pathLst>
            </a:custGeom>
            <a:solidFill>
              <a:srgbClr val="FF3333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WenQuanYi Zen Hei" pitchFamily="2"/>
                <a:cs typeface="Lohit Devanagari" pitchFamily="2"/>
              </a:endParaRPr>
            </a:p>
          </p:txBody>
        </p:sp>
        <p:sp>
          <p:nvSpPr>
            <p:cNvPr id="74" name="Freeform: Shape 73"/>
            <p:cNvSpPr/>
            <p:nvPr/>
          </p:nvSpPr>
          <p:spPr>
            <a:xfrm>
              <a:off x="6719760" y="3834000"/>
              <a:ext cx="274320" cy="320040"/>
            </a:xfrm>
            <a:custGeom>
              <a:avLst>
                <a:gd name="f0" fmla="val 8100"/>
              </a:avLst>
              <a:gdLst>
                <a:gd name="f1" fmla="val w"/>
                <a:gd name="f2" fmla="val h"/>
                <a:gd name="f3" fmla="val 0"/>
                <a:gd name="f4" fmla="val 21600"/>
                <a:gd name="f5" fmla="val 7600"/>
                <a:gd name="f6" fmla="val 10800"/>
                <a:gd name="f7" fmla="val -2147483647"/>
                <a:gd name="f8" fmla="val 2147483647"/>
                <a:gd name="f9" fmla="*/ f1 1 21600"/>
                <a:gd name="f10" fmla="*/ f2 1 21600"/>
                <a:gd name="f11" fmla="pin 0 f0 10800"/>
                <a:gd name="f12" fmla="*/ f5 f11 1"/>
                <a:gd name="f13" fmla="*/ f11 f9 1"/>
                <a:gd name="f14" fmla="*/ 10800 f10 1"/>
                <a:gd name="f15" fmla="*/ f12 1 10800"/>
                <a:gd name="f16" fmla="+- f5 0 f15"/>
                <a:gd name="f17" fmla="+- 10800 f16 0"/>
                <a:gd name="f18" fmla="+- 10800 0 f16"/>
                <a:gd name="f19" fmla="*/ f18 f9 1"/>
                <a:gd name="f20" fmla="*/ f17 f9 1"/>
                <a:gd name="f21" fmla="*/ f17 f10 1"/>
                <a:gd name="f22" fmla="*/ f18 f10 1"/>
              </a:gdLst>
              <a:ahLst>
                <a:ahXY gdRefX="f0" minX="f3" maxX="f6">
                  <a:pos x="f13" y="f14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9" t="f22" r="f20" b="f21"/>
              <a:pathLst>
                <a:path w="21600" h="21600">
                  <a:moveTo>
                    <a:pt x="f3" y="f6"/>
                  </a:moveTo>
                  <a:lnTo>
                    <a:pt x="f18" y="f18"/>
                  </a:lnTo>
                  <a:lnTo>
                    <a:pt x="f6" y="f3"/>
                  </a:lnTo>
                  <a:lnTo>
                    <a:pt x="f17" y="f18"/>
                  </a:lnTo>
                  <a:lnTo>
                    <a:pt x="f4" y="f6"/>
                  </a:lnTo>
                  <a:lnTo>
                    <a:pt x="f17" y="f17"/>
                  </a:lnTo>
                  <a:lnTo>
                    <a:pt x="f6" y="f4"/>
                  </a:lnTo>
                  <a:lnTo>
                    <a:pt x="f18" y="f17"/>
                  </a:lnTo>
                  <a:lnTo>
                    <a:pt x="f3" y="f6"/>
                  </a:lnTo>
                  <a:close/>
                </a:path>
              </a:pathLst>
            </a:custGeom>
            <a:solidFill>
              <a:srgbClr val="FF3333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WenQuanYi Zen Hei" pitchFamily="2"/>
                <a:cs typeface="Lohit Devanagari" pitchFamily="2"/>
              </a:endParaRPr>
            </a:p>
          </p:txBody>
        </p:sp>
        <p:sp>
          <p:nvSpPr>
            <p:cNvPr id="75" name="Freeform: Shape 74"/>
            <p:cNvSpPr/>
            <p:nvPr/>
          </p:nvSpPr>
          <p:spPr>
            <a:xfrm>
              <a:off x="6432120" y="3834000"/>
              <a:ext cx="274320" cy="320040"/>
            </a:xfrm>
            <a:custGeom>
              <a:avLst>
                <a:gd name="f0" fmla="val 8100"/>
              </a:avLst>
              <a:gdLst>
                <a:gd name="f1" fmla="val w"/>
                <a:gd name="f2" fmla="val h"/>
                <a:gd name="f3" fmla="val 0"/>
                <a:gd name="f4" fmla="val 21600"/>
                <a:gd name="f5" fmla="val 7600"/>
                <a:gd name="f6" fmla="val 10800"/>
                <a:gd name="f7" fmla="val -2147483647"/>
                <a:gd name="f8" fmla="val 2147483647"/>
                <a:gd name="f9" fmla="*/ f1 1 21600"/>
                <a:gd name="f10" fmla="*/ f2 1 21600"/>
                <a:gd name="f11" fmla="pin 0 f0 10800"/>
                <a:gd name="f12" fmla="*/ f5 f11 1"/>
                <a:gd name="f13" fmla="*/ f11 f9 1"/>
                <a:gd name="f14" fmla="*/ 10800 f10 1"/>
                <a:gd name="f15" fmla="*/ f12 1 10800"/>
                <a:gd name="f16" fmla="+- f5 0 f15"/>
                <a:gd name="f17" fmla="+- 10800 f16 0"/>
                <a:gd name="f18" fmla="+- 10800 0 f16"/>
                <a:gd name="f19" fmla="*/ f18 f9 1"/>
                <a:gd name="f20" fmla="*/ f17 f9 1"/>
                <a:gd name="f21" fmla="*/ f17 f10 1"/>
                <a:gd name="f22" fmla="*/ f18 f10 1"/>
              </a:gdLst>
              <a:ahLst>
                <a:ahXY gdRefX="f0" minX="f3" maxX="f6">
                  <a:pos x="f13" y="f14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9" t="f22" r="f20" b="f21"/>
              <a:pathLst>
                <a:path w="21600" h="21600">
                  <a:moveTo>
                    <a:pt x="f3" y="f6"/>
                  </a:moveTo>
                  <a:lnTo>
                    <a:pt x="f18" y="f18"/>
                  </a:lnTo>
                  <a:lnTo>
                    <a:pt x="f6" y="f3"/>
                  </a:lnTo>
                  <a:lnTo>
                    <a:pt x="f17" y="f18"/>
                  </a:lnTo>
                  <a:lnTo>
                    <a:pt x="f4" y="f6"/>
                  </a:lnTo>
                  <a:lnTo>
                    <a:pt x="f17" y="f17"/>
                  </a:lnTo>
                  <a:lnTo>
                    <a:pt x="f6" y="f4"/>
                  </a:lnTo>
                  <a:lnTo>
                    <a:pt x="f18" y="f17"/>
                  </a:lnTo>
                  <a:lnTo>
                    <a:pt x="f3" y="f6"/>
                  </a:lnTo>
                  <a:close/>
                </a:path>
              </a:pathLst>
            </a:custGeom>
            <a:solidFill>
              <a:srgbClr val="FF3333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WenQuanYi Zen Hei" pitchFamily="2"/>
                <a:cs typeface="Lohit Devanagari" pitchFamily="2"/>
              </a:endParaRPr>
            </a:p>
          </p:txBody>
        </p:sp>
        <p:sp>
          <p:nvSpPr>
            <p:cNvPr id="76" name="Freeform: Shape 75"/>
            <p:cNvSpPr/>
            <p:nvPr/>
          </p:nvSpPr>
          <p:spPr>
            <a:xfrm>
              <a:off x="6360480" y="3690000"/>
              <a:ext cx="274320" cy="320040"/>
            </a:xfrm>
            <a:custGeom>
              <a:avLst>
                <a:gd name="f0" fmla="val 8100"/>
              </a:avLst>
              <a:gdLst>
                <a:gd name="f1" fmla="val w"/>
                <a:gd name="f2" fmla="val h"/>
                <a:gd name="f3" fmla="val 0"/>
                <a:gd name="f4" fmla="val 21600"/>
                <a:gd name="f5" fmla="val 7600"/>
                <a:gd name="f6" fmla="val 10800"/>
                <a:gd name="f7" fmla="val -2147483647"/>
                <a:gd name="f8" fmla="val 2147483647"/>
                <a:gd name="f9" fmla="*/ f1 1 21600"/>
                <a:gd name="f10" fmla="*/ f2 1 21600"/>
                <a:gd name="f11" fmla="pin 0 f0 10800"/>
                <a:gd name="f12" fmla="*/ f5 f11 1"/>
                <a:gd name="f13" fmla="*/ f11 f9 1"/>
                <a:gd name="f14" fmla="*/ 10800 f10 1"/>
                <a:gd name="f15" fmla="*/ f12 1 10800"/>
                <a:gd name="f16" fmla="+- f5 0 f15"/>
                <a:gd name="f17" fmla="+- 10800 f16 0"/>
                <a:gd name="f18" fmla="+- 10800 0 f16"/>
                <a:gd name="f19" fmla="*/ f18 f9 1"/>
                <a:gd name="f20" fmla="*/ f17 f9 1"/>
                <a:gd name="f21" fmla="*/ f17 f10 1"/>
                <a:gd name="f22" fmla="*/ f18 f10 1"/>
              </a:gdLst>
              <a:ahLst>
                <a:ahXY gdRefX="f0" minX="f3" maxX="f6">
                  <a:pos x="f13" y="f14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9" t="f22" r="f20" b="f21"/>
              <a:pathLst>
                <a:path w="21600" h="21600">
                  <a:moveTo>
                    <a:pt x="f3" y="f6"/>
                  </a:moveTo>
                  <a:lnTo>
                    <a:pt x="f18" y="f18"/>
                  </a:lnTo>
                  <a:lnTo>
                    <a:pt x="f6" y="f3"/>
                  </a:lnTo>
                  <a:lnTo>
                    <a:pt x="f17" y="f18"/>
                  </a:lnTo>
                  <a:lnTo>
                    <a:pt x="f4" y="f6"/>
                  </a:lnTo>
                  <a:lnTo>
                    <a:pt x="f17" y="f17"/>
                  </a:lnTo>
                  <a:lnTo>
                    <a:pt x="f6" y="f4"/>
                  </a:lnTo>
                  <a:lnTo>
                    <a:pt x="f18" y="f17"/>
                  </a:lnTo>
                  <a:lnTo>
                    <a:pt x="f3" y="f6"/>
                  </a:lnTo>
                  <a:close/>
                </a:path>
              </a:pathLst>
            </a:custGeom>
            <a:solidFill>
              <a:srgbClr val="FF3333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WenQuanYi Zen Hei" pitchFamily="2"/>
                <a:cs typeface="Lohit Devanagari" pitchFamily="2"/>
              </a:endParaRPr>
            </a:p>
          </p:txBody>
        </p:sp>
        <p:sp>
          <p:nvSpPr>
            <p:cNvPr id="77" name="Freeform: Shape 76"/>
            <p:cNvSpPr/>
            <p:nvPr/>
          </p:nvSpPr>
          <p:spPr>
            <a:xfrm>
              <a:off x="6504840" y="3582000"/>
              <a:ext cx="274320" cy="320040"/>
            </a:xfrm>
            <a:custGeom>
              <a:avLst>
                <a:gd name="f0" fmla="val 8100"/>
              </a:avLst>
              <a:gdLst>
                <a:gd name="f1" fmla="val w"/>
                <a:gd name="f2" fmla="val h"/>
                <a:gd name="f3" fmla="val 0"/>
                <a:gd name="f4" fmla="val 21600"/>
                <a:gd name="f5" fmla="val 7600"/>
                <a:gd name="f6" fmla="val 10800"/>
                <a:gd name="f7" fmla="val -2147483647"/>
                <a:gd name="f8" fmla="val 2147483647"/>
                <a:gd name="f9" fmla="*/ f1 1 21600"/>
                <a:gd name="f10" fmla="*/ f2 1 21600"/>
                <a:gd name="f11" fmla="pin 0 f0 10800"/>
                <a:gd name="f12" fmla="*/ f5 f11 1"/>
                <a:gd name="f13" fmla="*/ f11 f9 1"/>
                <a:gd name="f14" fmla="*/ 10800 f10 1"/>
                <a:gd name="f15" fmla="*/ f12 1 10800"/>
                <a:gd name="f16" fmla="+- f5 0 f15"/>
                <a:gd name="f17" fmla="+- 10800 f16 0"/>
                <a:gd name="f18" fmla="+- 10800 0 f16"/>
                <a:gd name="f19" fmla="*/ f18 f9 1"/>
                <a:gd name="f20" fmla="*/ f17 f9 1"/>
                <a:gd name="f21" fmla="*/ f17 f10 1"/>
                <a:gd name="f22" fmla="*/ f18 f10 1"/>
              </a:gdLst>
              <a:ahLst>
                <a:ahXY gdRefX="f0" minX="f3" maxX="f6">
                  <a:pos x="f13" y="f14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9" t="f22" r="f20" b="f21"/>
              <a:pathLst>
                <a:path w="21600" h="21600">
                  <a:moveTo>
                    <a:pt x="f3" y="f6"/>
                  </a:moveTo>
                  <a:lnTo>
                    <a:pt x="f18" y="f18"/>
                  </a:lnTo>
                  <a:lnTo>
                    <a:pt x="f6" y="f3"/>
                  </a:lnTo>
                  <a:lnTo>
                    <a:pt x="f17" y="f18"/>
                  </a:lnTo>
                  <a:lnTo>
                    <a:pt x="f4" y="f6"/>
                  </a:lnTo>
                  <a:lnTo>
                    <a:pt x="f17" y="f17"/>
                  </a:lnTo>
                  <a:lnTo>
                    <a:pt x="f6" y="f4"/>
                  </a:lnTo>
                  <a:lnTo>
                    <a:pt x="f18" y="f17"/>
                  </a:lnTo>
                  <a:lnTo>
                    <a:pt x="f3" y="f6"/>
                  </a:lnTo>
                  <a:close/>
                </a:path>
              </a:pathLst>
            </a:custGeom>
            <a:solidFill>
              <a:srgbClr val="FF3333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WenQuanYi Zen Hei" pitchFamily="2"/>
                <a:cs typeface="Lohit Devanagari" pitchFamily="2"/>
              </a:endParaRPr>
            </a:p>
          </p:txBody>
        </p:sp>
        <p:sp>
          <p:nvSpPr>
            <p:cNvPr id="78" name="Freeform: Shape 77"/>
            <p:cNvSpPr/>
            <p:nvPr/>
          </p:nvSpPr>
          <p:spPr>
            <a:xfrm>
              <a:off x="6577200" y="3726000"/>
              <a:ext cx="274320" cy="320040"/>
            </a:xfrm>
            <a:custGeom>
              <a:avLst>
                <a:gd name="f0" fmla="val 8100"/>
              </a:avLst>
              <a:gdLst>
                <a:gd name="f1" fmla="val w"/>
                <a:gd name="f2" fmla="val h"/>
                <a:gd name="f3" fmla="val 0"/>
                <a:gd name="f4" fmla="val 21600"/>
                <a:gd name="f5" fmla="val 7600"/>
                <a:gd name="f6" fmla="val 10800"/>
                <a:gd name="f7" fmla="val -2147483647"/>
                <a:gd name="f8" fmla="val 2147483647"/>
                <a:gd name="f9" fmla="*/ f1 1 21600"/>
                <a:gd name="f10" fmla="*/ f2 1 21600"/>
                <a:gd name="f11" fmla="pin 0 f0 10800"/>
                <a:gd name="f12" fmla="*/ f5 f11 1"/>
                <a:gd name="f13" fmla="*/ f11 f9 1"/>
                <a:gd name="f14" fmla="*/ 10800 f10 1"/>
                <a:gd name="f15" fmla="*/ f12 1 10800"/>
                <a:gd name="f16" fmla="+- f5 0 f15"/>
                <a:gd name="f17" fmla="+- 10800 f16 0"/>
                <a:gd name="f18" fmla="+- 10800 0 f16"/>
                <a:gd name="f19" fmla="*/ f18 f9 1"/>
                <a:gd name="f20" fmla="*/ f17 f9 1"/>
                <a:gd name="f21" fmla="*/ f17 f10 1"/>
                <a:gd name="f22" fmla="*/ f18 f10 1"/>
              </a:gdLst>
              <a:ahLst>
                <a:ahXY gdRefX="f0" minX="f3" maxX="f6">
                  <a:pos x="f13" y="f14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9" t="f22" r="f20" b="f21"/>
              <a:pathLst>
                <a:path w="21600" h="21600">
                  <a:moveTo>
                    <a:pt x="f3" y="f6"/>
                  </a:moveTo>
                  <a:lnTo>
                    <a:pt x="f18" y="f18"/>
                  </a:lnTo>
                  <a:lnTo>
                    <a:pt x="f6" y="f3"/>
                  </a:lnTo>
                  <a:lnTo>
                    <a:pt x="f17" y="f18"/>
                  </a:lnTo>
                  <a:lnTo>
                    <a:pt x="f4" y="f6"/>
                  </a:lnTo>
                  <a:lnTo>
                    <a:pt x="f17" y="f17"/>
                  </a:lnTo>
                  <a:lnTo>
                    <a:pt x="f6" y="f4"/>
                  </a:lnTo>
                  <a:lnTo>
                    <a:pt x="f18" y="f17"/>
                  </a:lnTo>
                  <a:lnTo>
                    <a:pt x="f3" y="f6"/>
                  </a:lnTo>
                  <a:close/>
                </a:path>
              </a:pathLst>
            </a:custGeom>
            <a:solidFill>
              <a:srgbClr val="FF3333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WenQuanYi Zen Hei" pitchFamily="2"/>
                <a:cs typeface="Lohit Devanagari" pitchFamily="2"/>
              </a:endParaRPr>
            </a:p>
          </p:txBody>
        </p:sp>
        <p:sp>
          <p:nvSpPr>
            <p:cNvPr id="79" name="Freeform: Shape 78"/>
            <p:cNvSpPr/>
            <p:nvPr/>
          </p:nvSpPr>
          <p:spPr>
            <a:xfrm>
              <a:off x="6937560" y="3330000"/>
              <a:ext cx="274320" cy="320040"/>
            </a:xfrm>
            <a:custGeom>
              <a:avLst>
                <a:gd name="f0" fmla="val 8100"/>
              </a:avLst>
              <a:gdLst>
                <a:gd name="f1" fmla="val w"/>
                <a:gd name="f2" fmla="val h"/>
                <a:gd name="f3" fmla="val 0"/>
                <a:gd name="f4" fmla="val 21600"/>
                <a:gd name="f5" fmla="val 7600"/>
                <a:gd name="f6" fmla="val 10800"/>
                <a:gd name="f7" fmla="val -2147483647"/>
                <a:gd name="f8" fmla="val 2147483647"/>
                <a:gd name="f9" fmla="*/ f1 1 21600"/>
                <a:gd name="f10" fmla="*/ f2 1 21600"/>
                <a:gd name="f11" fmla="pin 0 f0 10800"/>
                <a:gd name="f12" fmla="*/ f5 f11 1"/>
                <a:gd name="f13" fmla="*/ f11 f9 1"/>
                <a:gd name="f14" fmla="*/ 10800 f10 1"/>
                <a:gd name="f15" fmla="*/ f12 1 10800"/>
                <a:gd name="f16" fmla="+- f5 0 f15"/>
                <a:gd name="f17" fmla="+- 10800 f16 0"/>
                <a:gd name="f18" fmla="+- 10800 0 f16"/>
                <a:gd name="f19" fmla="*/ f18 f9 1"/>
                <a:gd name="f20" fmla="*/ f17 f9 1"/>
                <a:gd name="f21" fmla="*/ f17 f10 1"/>
                <a:gd name="f22" fmla="*/ f18 f10 1"/>
              </a:gdLst>
              <a:ahLst>
                <a:ahXY gdRefX="f0" minX="f3" maxX="f6">
                  <a:pos x="f13" y="f14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9" t="f22" r="f20" b="f21"/>
              <a:pathLst>
                <a:path w="21600" h="21600">
                  <a:moveTo>
                    <a:pt x="f3" y="f6"/>
                  </a:moveTo>
                  <a:lnTo>
                    <a:pt x="f18" y="f18"/>
                  </a:lnTo>
                  <a:lnTo>
                    <a:pt x="f6" y="f3"/>
                  </a:lnTo>
                  <a:lnTo>
                    <a:pt x="f17" y="f18"/>
                  </a:lnTo>
                  <a:lnTo>
                    <a:pt x="f4" y="f6"/>
                  </a:lnTo>
                  <a:lnTo>
                    <a:pt x="f17" y="f17"/>
                  </a:lnTo>
                  <a:lnTo>
                    <a:pt x="f6" y="f4"/>
                  </a:lnTo>
                  <a:lnTo>
                    <a:pt x="f18" y="f17"/>
                  </a:lnTo>
                  <a:lnTo>
                    <a:pt x="f3" y="f6"/>
                  </a:lnTo>
                  <a:close/>
                </a:path>
              </a:pathLst>
            </a:custGeom>
            <a:solidFill>
              <a:srgbClr val="FF3333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WenQuanYi Zen Hei" pitchFamily="2"/>
                <a:cs typeface="Lohit Devanagari" pitchFamily="2"/>
              </a:endParaRPr>
            </a:p>
          </p:txBody>
        </p:sp>
        <p:sp>
          <p:nvSpPr>
            <p:cNvPr id="80" name="Freeform: Shape 79"/>
            <p:cNvSpPr/>
            <p:nvPr/>
          </p:nvSpPr>
          <p:spPr>
            <a:xfrm>
              <a:off x="6613920" y="3258000"/>
              <a:ext cx="274320" cy="320040"/>
            </a:xfrm>
            <a:custGeom>
              <a:avLst>
                <a:gd name="f0" fmla="val 8100"/>
              </a:avLst>
              <a:gdLst>
                <a:gd name="f1" fmla="val w"/>
                <a:gd name="f2" fmla="val h"/>
                <a:gd name="f3" fmla="val 0"/>
                <a:gd name="f4" fmla="val 21600"/>
                <a:gd name="f5" fmla="val 7600"/>
                <a:gd name="f6" fmla="val 10800"/>
                <a:gd name="f7" fmla="val -2147483647"/>
                <a:gd name="f8" fmla="val 2147483647"/>
                <a:gd name="f9" fmla="*/ f1 1 21600"/>
                <a:gd name="f10" fmla="*/ f2 1 21600"/>
                <a:gd name="f11" fmla="pin 0 f0 10800"/>
                <a:gd name="f12" fmla="*/ f5 f11 1"/>
                <a:gd name="f13" fmla="*/ f11 f9 1"/>
                <a:gd name="f14" fmla="*/ 10800 f10 1"/>
                <a:gd name="f15" fmla="*/ f12 1 10800"/>
                <a:gd name="f16" fmla="+- f5 0 f15"/>
                <a:gd name="f17" fmla="+- 10800 f16 0"/>
                <a:gd name="f18" fmla="+- 10800 0 f16"/>
                <a:gd name="f19" fmla="*/ f18 f9 1"/>
                <a:gd name="f20" fmla="*/ f17 f9 1"/>
                <a:gd name="f21" fmla="*/ f17 f10 1"/>
                <a:gd name="f22" fmla="*/ f18 f10 1"/>
              </a:gdLst>
              <a:ahLst>
                <a:ahXY gdRefX="f0" minX="f3" maxX="f6">
                  <a:pos x="f13" y="f14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9" t="f22" r="f20" b="f21"/>
              <a:pathLst>
                <a:path w="21600" h="21600">
                  <a:moveTo>
                    <a:pt x="f3" y="f6"/>
                  </a:moveTo>
                  <a:lnTo>
                    <a:pt x="f18" y="f18"/>
                  </a:lnTo>
                  <a:lnTo>
                    <a:pt x="f6" y="f3"/>
                  </a:lnTo>
                  <a:lnTo>
                    <a:pt x="f17" y="f18"/>
                  </a:lnTo>
                  <a:lnTo>
                    <a:pt x="f4" y="f6"/>
                  </a:lnTo>
                  <a:lnTo>
                    <a:pt x="f17" y="f17"/>
                  </a:lnTo>
                  <a:lnTo>
                    <a:pt x="f6" y="f4"/>
                  </a:lnTo>
                  <a:lnTo>
                    <a:pt x="f18" y="f17"/>
                  </a:lnTo>
                  <a:lnTo>
                    <a:pt x="f3" y="f6"/>
                  </a:lnTo>
                  <a:close/>
                </a:path>
              </a:pathLst>
            </a:custGeom>
            <a:solidFill>
              <a:srgbClr val="FF3333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WenQuanYi Zen Hei" pitchFamily="2"/>
                <a:cs typeface="Lohit Devanagari" pitchFamily="2"/>
              </a:endParaRPr>
            </a:p>
          </p:txBody>
        </p:sp>
        <p:sp>
          <p:nvSpPr>
            <p:cNvPr id="81" name="Freeform: Shape 80"/>
            <p:cNvSpPr/>
            <p:nvPr/>
          </p:nvSpPr>
          <p:spPr>
            <a:xfrm>
              <a:off x="6614280" y="2682000"/>
              <a:ext cx="274320" cy="320040"/>
            </a:xfrm>
            <a:custGeom>
              <a:avLst>
                <a:gd name="f0" fmla="val 8100"/>
              </a:avLst>
              <a:gdLst>
                <a:gd name="f1" fmla="val w"/>
                <a:gd name="f2" fmla="val h"/>
                <a:gd name="f3" fmla="val 0"/>
                <a:gd name="f4" fmla="val 21600"/>
                <a:gd name="f5" fmla="val 7600"/>
                <a:gd name="f6" fmla="val 10800"/>
                <a:gd name="f7" fmla="val -2147483647"/>
                <a:gd name="f8" fmla="val 2147483647"/>
                <a:gd name="f9" fmla="*/ f1 1 21600"/>
                <a:gd name="f10" fmla="*/ f2 1 21600"/>
                <a:gd name="f11" fmla="pin 0 f0 10800"/>
                <a:gd name="f12" fmla="*/ f5 f11 1"/>
                <a:gd name="f13" fmla="*/ f11 f9 1"/>
                <a:gd name="f14" fmla="*/ 10800 f10 1"/>
                <a:gd name="f15" fmla="*/ f12 1 10800"/>
                <a:gd name="f16" fmla="+- f5 0 f15"/>
                <a:gd name="f17" fmla="+- 10800 f16 0"/>
                <a:gd name="f18" fmla="+- 10800 0 f16"/>
                <a:gd name="f19" fmla="*/ f18 f9 1"/>
                <a:gd name="f20" fmla="*/ f17 f9 1"/>
                <a:gd name="f21" fmla="*/ f17 f10 1"/>
                <a:gd name="f22" fmla="*/ f18 f10 1"/>
              </a:gdLst>
              <a:ahLst>
                <a:ahXY gdRefX="f0" minX="f3" maxX="f6">
                  <a:pos x="f13" y="f14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9" t="f22" r="f20" b="f21"/>
              <a:pathLst>
                <a:path w="21600" h="21600">
                  <a:moveTo>
                    <a:pt x="f3" y="f6"/>
                  </a:moveTo>
                  <a:lnTo>
                    <a:pt x="f18" y="f18"/>
                  </a:lnTo>
                  <a:lnTo>
                    <a:pt x="f6" y="f3"/>
                  </a:lnTo>
                  <a:lnTo>
                    <a:pt x="f17" y="f18"/>
                  </a:lnTo>
                  <a:lnTo>
                    <a:pt x="f4" y="f6"/>
                  </a:lnTo>
                  <a:lnTo>
                    <a:pt x="f17" y="f17"/>
                  </a:lnTo>
                  <a:lnTo>
                    <a:pt x="f6" y="f4"/>
                  </a:lnTo>
                  <a:lnTo>
                    <a:pt x="f18" y="f17"/>
                  </a:lnTo>
                  <a:lnTo>
                    <a:pt x="f3" y="f6"/>
                  </a:lnTo>
                  <a:close/>
                </a:path>
              </a:pathLst>
            </a:custGeom>
            <a:solidFill>
              <a:srgbClr val="FF3333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WenQuanYi Zen Hei" pitchFamily="2"/>
                <a:cs typeface="Lohit Devanagari" pitchFamily="2"/>
              </a:endParaRPr>
            </a:p>
          </p:txBody>
        </p:sp>
        <p:sp>
          <p:nvSpPr>
            <p:cNvPr id="82" name="Freeform: Shape 81"/>
            <p:cNvSpPr/>
            <p:nvPr/>
          </p:nvSpPr>
          <p:spPr>
            <a:xfrm>
              <a:off x="6830640" y="2610000"/>
              <a:ext cx="274320" cy="320040"/>
            </a:xfrm>
            <a:custGeom>
              <a:avLst>
                <a:gd name="f0" fmla="val 8100"/>
              </a:avLst>
              <a:gdLst>
                <a:gd name="f1" fmla="val w"/>
                <a:gd name="f2" fmla="val h"/>
                <a:gd name="f3" fmla="val 0"/>
                <a:gd name="f4" fmla="val 21600"/>
                <a:gd name="f5" fmla="val 7600"/>
                <a:gd name="f6" fmla="val 10800"/>
                <a:gd name="f7" fmla="val -2147483647"/>
                <a:gd name="f8" fmla="val 2147483647"/>
                <a:gd name="f9" fmla="*/ f1 1 21600"/>
                <a:gd name="f10" fmla="*/ f2 1 21600"/>
                <a:gd name="f11" fmla="pin 0 f0 10800"/>
                <a:gd name="f12" fmla="*/ f5 f11 1"/>
                <a:gd name="f13" fmla="*/ f11 f9 1"/>
                <a:gd name="f14" fmla="*/ 10800 f10 1"/>
                <a:gd name="f15" fmla="*/ f12 1 10800"/>
                <a:gd name="f16" fmla="+- f5 0 f15"/>
                <a:gd name="f17" fmla="+- 10800 f16 0"/>
                <a:gd name="f18" fmla="+- 10800 0 f16"/>
                <a:gd name="f19" fmla="*/ f18 f9 1"/>
                <a:gd name="f20" fmla="*/ f17 f9 1"/>
                <a:gd name="f21" fmla="*/ f17 f10 1"/>
                <a:gd name="f22" fmla="*/ f18 f10 1"/>
              </a:gdLst>
              <a:ahLst>
                <a:ahXY gdRefX="f0" minX="f3" maxX="f6">
                  <a:pos x="f13" y="f14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9" t="f22" r="f20" b="f21"/>
              <a:pathLst>
                <a:path w="21600" h="21600">
                  <a:moveTo>
                    <a:pt x="f3" y="f6"/>
                  </a:moveTo>
                  <a:lnTo>
                    <a:pt x="f18" y="f18"/>
                  </a:lnTo>
                  <a:lnTo>
                    <a:pt x="f6" y="f3"/>
                  </a:lnTo>
                  <a:lnTo>
                    <a:pt x="f17" y="f18"/>
                  </a:lnTo>
                  <a:lnTo>
                    <a:pt x="f4" y="f6"/>
                  </a:lnTo>
                  <a:lnTo>
                    <a:pt x="f17" y="f17"/>
                  </a:lnTo>
                  <a:lnTo>
                    <a:pt x="f6" y="f4"/>
                  </a:lnTo>
                  <a:lnTo>
                    <a:pt x="f18" y="f17"/>
                  </a:lnTo>
                  <a:lnTo>
                    <a:pt x="f3" y="f6"/>
                  </a:lnTo>
                  <a:close/>
                </a:path>
              </a:pathLst>
            </a:custGeom>
            <a:solidFill>
              <a:srgbClr val="FF3333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WenQuanYi Zen Hei" pitchFamily="2"/>
                <a:cs typeface="Lohit Devanagari" pitchFamily="2"/>
              </a:endParaRPr>
            </a:p>
          </p:txBody>
        </p:sp>
        <p:sp>
          <p:nvSpPr>
            <p:cNvPr id="83" name="Freeform: Shape 82"/>
            <p:cNvSpPr/>
            <p:nvPr/>
          </p:nvSpPr>
          <p:spPr>
            <a:xfrm>
              <a:off x="6290999" y="2718000"/>
              <a:ext cx="274320" cy="320040"/>
            </a:xfrm>
            <a:custGeom>
              <a:avLst>
                <a:gd name="f0" fmla="val 8100"/>
              </a:avLst>
              <a:gdLst>
                <a:gd name="f1" fmla="val w"/>
                <a:gd name="f2" fmla="val h"/>
                <a:gd name="f3" fmla="val 0"/>
                <a:gd name="f4" fmla="val 21600"/>
                <a:gd name="f5" fmla="val 7600"/>
                <a:gd name="f6" fmla="val 10800"/>
                <a:gd name="f7" fmla="val -2147483647"/>
                <a:gd name="f8" fmla="val 2147483647"/>
                <a:gd name="f9" fmla="*/ f1 1 21600"/>
                <a:gd name="f10" fmla="*/ f2 1 21600"/>
                <a:gd name="f11" fmla="pin 0 f0 10800"/>
                <a:gd name="f12" fmla="*/ f5 f11 1"/>
                <a:gd name="f13" fmla="*/ f11 f9 1"/>
                <a:gd name="f14" fmla="*/ 10800 f10 1"/>
                <a:gd name="f15" fmla="*/ f12 1 10800"/>
                <a:gd name="f16" fmla="+- f5 0 f15"/>
                <a:gd name="f17" fmla="+- 10800 f16 0"/>
                <a:gd name="f18" fmla="+- 10800 0 f16"/>
                <a:gd name="f19" fmla="*/ f18 f9 1"/>
                <a:gd name="f20" fmla="*/ f17 f9 1"/>
                <a:gd name="f21" fmla="*/ f17 f10 1"/>
                <a:gd name="f22" fmla="*/ f18 f10 1"/>
              </a:gdLst>
              <a:ahLst>
                <a:ahXY gdRefX="f0" minX="f3" maxX="f6">
                  <a:pos x="f13" y="f14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9" t="f22" r="f20" b="f21"/>
              <a:pathLst>
                <a:path w="21600" h="21600">
                  <a:moveTo>
                    <a:pt x="f3" y="f6"/>
                  </a:moveTo>
                  <a:lnTo>
                    <a:pt x="f18" y="f18"/>
                  </a:lnTo>
                  <a:lnTo>
                    <a:pt x="f6" y="f3"/>
                  </a:lnTo>
                  <a:lnTo>
                    <a:pt x="f17" y="f18"/>
                  </a:lnTo>
                  <a:lnTo>
                    <a:pt x="f4" y="f6"/>
                  </a:lnTo>
                  <a:lnTo>
                    <a:pt x="f17" y="f17"/>
                  </a:lnTo>
                  <a:lnTo>
                    <a:pt x="f6" y="f4"/>
                  </a:lnTo>
                  <a:lnTo>
                    <a:pt x="f18" y="f17"/>
                  </a:lnTo>
                  <a:lnTo>
                    <a:pt x="f3" y="f6"/>
                  </a:lnTo>
                  <a:close/>
                </a:path>
              </a:pathLst>
            </a:custGeom>
            <a:solidFill>
              <a:srgbClr val="FF3333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WenQuanYi Zen Hei" pitchFamily="2"/>
                <a:cs typeface="Lohit Devanagari" pitchFamily="2"/>
              </a:endParaRPr>
            </a:p>
          </p:txBody>
        </p:sp>
        <p:sp>
          <p:nvSpPr>
            <p:cNvPr id="84" name="Freeform: Shape 83"/>
            <p:cNvSpPr/>
            <p:nvPr/>
          </p:nvSpPr>
          <p:spPr>
            <a:xfrm>
              <a:off x="6435360" y="2610000"/>
              <a:ext cx="274320" cy="320040"/>
            </a:xfrm>
            <a:custGeom>
              <a:avLst>
                <a:gd name="f0" fmla="val 8100"/>
              </a:avLst>
              <a:gdLst>
                <a:gd name="f1" fmla="val w"/>
                <a:gd name="f2" fmla="val h"/>
                <a:gd name="f3" fmla="val 0"/>
                <a:gd name="f4" fmla="val 21600"/>
                <a:gd name="f5" fmla="val 7600"/>
                <a:gd name="f6" fmla="val 10800"/>
                <a:gd name="f7" fmla="val -2147483647"/>
                <a:gd name="f8" fmla="val 2147483647"/>
                <a:gd name="f9" fmla="*/ f1 1 21600"/>
                <a:gd name="f10" fmla="*/ f2 1 21600"/>
                <a:gd name="f11" fmla="pin 0 f0 10800"/>
                <a:gd name="f12" fmla="*/ f5 f11 1"/>
                <a:gd name="f13" fmla="*/ f11 f9 1"/>
                <a:gd name="f14" fmla="*/ 10800 f10 1"/>
                <a:gd name="f15" fmla="*/ f12 1 10800"/>
                <a:gd name="f16" fmla="+- f5 0 f15"/>
                <a:gd name="f17" fmla="+- 10800 f16 0"/>
                <a:gd name="f18" fmla="+- 10800 0 f16"/>
                <a:gd name="f19" fmla="*/ f18 f9 1"/>
                <a:gd name="f20" fmla="*/ f17 f9 1"/>
                <a:gd name="f21" fmla="*/ f17 f10 1"/>
                <a:gd name="f22" fmla="*/ f18 f10 1"/>
              </a:gdLst>
              <a:ahLst>
                <a:ahXY gdRefX="f0" minX="f3" maxX="f6">
                  <a:pos x="f13" y="f14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9" t="f22" r="f20" b="f21"/>
              <a:pathLst>
                <a:path w="21600" h="21600">
                  <a:moveTo>
                    <a:pt x="f3" y="f6"/>
                  </a:moveTo>
                  <a:lnTo>
                    <a:pt x="f18" y="f18"/>
                  </a:lnTo>
                  <a:lnTo>
                    <a:pt x="f6" y="f3"/>
                  </a:lnTo>
                  <a:lnTo>
                    <a:pt x="f17" y="f18"/>
                  </a:lnTo>
                  <a:lnTo>
                    <a:pt x="f4" y="f6"/>
                  </a:lnTo>
                  <a:lnTo>
                    <a:pt x="f17" y="f17"/>
                  </a:lnTo>
                  <a:lnTo>
                    <a:pt x="f6" y="f4"/>
                  </a:lnTo>
                  <a:lnTo>
                    <a:pt x="f18" y="f17"/>
                  </a:lnTo>
                  <a:lnTo>
                    <a:pt x="f3" y="f6"/>
                  </a:lnTo>
                  <a:close/>
                </a:path>
              </a:pathLst>
            </a:custGeom>
            <a:solidFill>
              <a:srgbClr val="FF3333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WenQuanYi Zen Hei" pitchFamily="2"/>
                <a:cs typeface="Lohit Devanagari" pitchFamily="2"/>
              </a:endParaRPr>
            </a:p>
          </p:txBody>
        </p:sp>
      </p:grp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364320" y="360000"/>
          <a:ext cx="9338400" cy="7052400"/>
        </p:xfrm>
        <a:graphic>
          <a:graphicData uri="http://schemas.openxmlformats.org/drawingml/2006/table">
            <a:tbl>
              <a:tblPr firstRow="1" bandRow="1"/>
              <a:tblGrid>
                <a:gridCol w="1167120">
                  <a:extLst>
                    <a:ext uri="{9D8B030D-6E8A-4147-A177-3AD203B41FA5}">
                      <a16:colId xmlns:a16="http://schemas.microsoft.com/office/drawing/2014/main" xmlns="" val="312459121"/>
                    </a:ext>
                  </a:extLst>
                </a:gridCol>
                <a:gridCol w="1166760">
                  <a:extLst>
                    <a:ext uri="{9D8B030D-6E8A-4147-A177-3AD203B41FA5}">
                      <a16:colId xmlns:a16="http://schemas.microsoft.com/office/drawing/2014/main" xmlns="" val="2944978177"/>
                    </a:ext>
                  </a:extLst>
                </a:gridCol>
                <a:gridCol w="1167120">
                  <a:extLst>
                    <a:ext uri="{9D8B030D-6E8A-4147-A177-3AD203B41FA5}">
                      <a16:colId xmlns:a16="http://schemas.microsoft.com/office/drawing/2014/main" xmlns="" val="2263121301"/>
                    </a:ext>
                  </a:extLst>
                </a:gridCol>
                <a:gridCol w="1166760">
                  <a:extLst>
                    <a:ext uri="{9D8B030D-6E8A-4147-A177-3AD203B41FA5}">
                      <a16:colId xmlns:a16="http://schemas.microsoft.com/office/drawing/2014/main" xmlns="" val="1693095897"/>
                    </a:ext>
                  </a:extLst>
                </a:gridCol>
                <a:gridCol w="1167120">
                  <a:extLst>
                    <a:ext uri="{9D8B030D-6E8A-4147-A177-3AD203B41FA5}">
                      <a16:colId xmlns:a16="http://schemas.microsoft.com/office/drawing/2014/main" xmlns="" val="1242515845"/>
                    </a:ext>
                  </a:extLst>
                </a:gridCol>
                <a:gridCol w="1166760">
                  <a:extLst>
                    <a:ext uri="{9D8B030D-6E8A-4147-A177-3AD203B41FA5}">
                      <a16:colId xmlns:a16="http://schemas.microsoft.com/office/drawing/2014/main" xmlns="" val="2253603356"/>
                    </a:ext>
                  </a:extLst>
                </a:gridCol>
                <a:gridCol w="1167120">
                  <a:extLst>
                    <a:ext uri="{9D8B030D-6E8A-4147-A177-3AD203B41FA5}">
                      <a16:colId xmlns:a16="http://schemas.microsoft.com/office/drawing/2014/main" xmlns="" val="3331476977"/>
                    </a:ext>
                  </a:extLst>
                </a:gridCol>
                <a:gridCol w="1169640">
                  <a:extLst>
                    <a:ext uri="{9D8B030D-6E8A-4147-A177-3AD203B41FA5}">
                      <a16:colId xmlns:a16="http://schemas.microsoft.com/office/drawing/2014/main" xmlns="" val="2892534626"/>
                    </a:ext>
                  </a:extLst>
                </a:gridCol>
              </a:tblGrid>
              <a:tr h="1410120">
                <a:tc>
                  <a:txBody>
                    <a:bodyPr/>
                    <a:lstStyle/>
                    <a:p>
                      <a:pPr marL="0" marR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endParaRPr lang="en-US" sz="1800" b="0" i="0" u="none" strike="noStrike" kern="1200" cap="none">
                        <a:ln>
                          <a:noFill/>
                        </a:ln>
                        <a:latin typeface="Liberation Sans" pitchFamily="1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endParaRPr lang="en-US" sz="1800" b="0" i="0" u="none" strike="noStrike" kern="1200" cap="none">
                        <a:ln>
                          <a:noFill/>
                        </a:ln>
                        <a:latin typeface="Liberation Sans" pitchFamily="1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endParaRPr lang="en-US" sz="1800" b="0" i="0" u="none" strike="noStrike" kern="1200" cap="none">
                        <a:ln>
                          <a:noFill/>
                        </a:ln>
                        <a:latin typeface="Liberation Sans" pitchFamily="1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endParaRPr lang="en-US" sz="1800" b="0" i="0" u="none" strike="noStrike" kern="1200" cap="none">
                        <a:ln>
                          <a:noFill/>
                        </a:ln>
                        <a:latin typeface="Liberation Sans" pitchFamily="1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endParaRPr lang="en-US" sz="1800" b="0" i="0" u="none" strike="noStrike" kern="1200" cap="none">
                        <a:ln>
                          <a:noFill/>
                        </a:ln>
                        <a:latin typeface="Liberation Sans" pitchFamily="1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endParaRPr lang="en-US" sz="1800" b="0" i="0" u="none" strike="noStrike" kern="1200" cap="none">
                        <a:ln>
                          <a:noFill/>
                        </a:ln>
                        <a:latin typeface="Liberation Sans" pitchFamily="1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endParaRPr lang="en-US" sz="1800" b="0" i="0" u="none" strike="noStrike" kern="1200" cap="none">
                        <a:ln>
                          <a:noFill/>
                        </a:ln>
                        <a:latin typeface="Liberation Sans" pitchFamily="1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endParaRPr lang="en-US" sz="1800" b="0" i="0" u="none" strike="noStrike" kern="1200" cap="none">
                        <a:ln>
                          <a:noFill/>
                        </a:ln>
                        <a:latin typeface="Liberation Sans" pitchFamily="1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473845443"/>
                  </a:ext>
                </a:extLst>
              </a:tr>
              <a:tr h="1410120">
                <a:tc>
                  <a:txBody>
                    <a:bodyPr/>
                    <a:lstStyle/>
                    <a:p>
                      <a:pPr marL="0" marR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endParaRPr lang="en-US" sz="1800" b="0" i="0" u="none" strike="noStrike" kern="1200" cap="none">
                        <a:ln>
                          <a:noFill/>
                        </a:ln>
                        <a:latin typeface="Liberation Sans" pitchFamily="1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endParaRPr lang="en-US" sz="1800" b="0" i="0" u="none" strike="noStrike" kern="1200" cap="none">
                        <a:ln>
                          <a:noFill/>
                        </a:ln>
                        <a:latin typeface="Liberation Sans" pitchFamily="1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endParaRPr lang="en-US" sz="1800" b="0" i="0" u="none" strike="noStrike" kern="1200" cap="none">
                        <a:ln>
                          <a:noFill/>
                        </a:ln>
                        <a:latin typeface="Liberation Sans" pitchFamily="1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endParaRPr lang="en-US" sz="1800" b="0" i="0" u="none" strike="noStrike" kern="1200" cap="none">
                        <a:ln>
                          <a:noFill/>
                        </a:ln>
                        <a:latin typeface="Liberation Sans" pitchFamily="1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endParaRPr lang="en-US" sz="1800" b="0" i="0" u="none" strike="noStrike" kern="1200" cap="none">
                        <a:ln>
                          <a:noFill/>
                        </a:ln>
                        <a:latin typeface="Liberation Sans" pitchFamily="1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endParaRPr lang="en-US" sz="1800" b="0" i="0" u="none" strike="noStrike" kern="1200" cap="none">
                        <a:ln>
                          <a:noFill/>
                        </a:ln>
                        <a:latin typeface="Liberation Sans" pitchFamily="1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endParaRPr lang="en-US" sz="1800" b="0" i="0" u="none" strike="noStrike" kern="1200" cap="none">
                        <a:ln>
                          <a:noFill/>
                        </a:ln>
                        <a:latin typeface="Liberation Sans" pitchFamily="1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endParaRPr lang="en-US" sz="1800" b="0" i="0" u="none" strike="noStrike" kern="1200" cap="none">
                        <a:ln>
                          <a:noFill/>
                        </a:ln>
                        <a:latin typeface="Liberation Sans" pitchFamily="1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578779328"/>
                  </a:ext>
                </a:extLst>
              </a:tr>
              <a:tr h="1410120">
                <a:tc>
                  <a:txBody>
                    <a:bodyPr/>
                    <a:lstStyle/>
                    <a:p>
                      <a:pPr marL="0" marR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endParaRPr lang="en-US" sz="1800" b="0" i="0" u="none" strike="noStrike" kern="1200" cap="none">
                        <a:ln>
                          <a:noFill/>
                        </a:ln>
                        <a:latin typeface="Liberation Sans" pitchFamily="1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endParaRPr lang="en-US" sz="1800" b="0" i="0" u="none" strike="noStrike" kern="1200" cap="none">
                        <a:ln>
                          <a:noFill/>
                        </a:ln>
                        <a:latin typeface="Liberation Sans" pitchFamily="1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endParaRPr lang="en-US" sz="1800" b="0" i="0" u="none" strike="noStrike" kern="1200" cap="none">
                        <a:ln>
                          <a:noFill/>
                        </a:ln>
                        <a:latin typeface="Liberation Sans" pitchFamily="1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endParaRPr lang="en-US" sz="1800" b="0" i="0" u="none" strike="noStrike" kern="1200" cap="none">
                        <a:ln>
                          <a:noFill/>
                        </a:ln>
                        <a:latin typeface="Liberation Sans" pitchFamily="1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endParaRPr lang="en-US" sz="1800" b="0" i="0" u="none" strike="noStrike" kern="1200" cap="none">
                        <a:ln>
                          <a:noFill/>
                        </a:ln>
                        <a:latin typeface="Liberation Sans" pitchFamily="1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endParaRPr lang="en-US" sz="1800" b="0" i="0" u="none" strike="noStrike" kern="1200" cap="none">
                        <a:ln>
                          <a:noFill/>
                        </a:ln>
                        <a:latin typeface="Liberation Sans" pitchFamily="1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endParaRPr lang="en-US" sz="1800" b="0" i="0" u="none" strike="noStrike" kern="1200" cap="none">
                        <a:ln>
                          <a:noFill/>
                        </a:ln>
                        <a:latin typeface="Liberation Sans" pitchFamily="1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endParaRPr lang="en-US" sz="1800" b="0" i="0" u="none" strike="noStrike" kern="1200" cap="none">
                        <a:ln>
                          <a:noFill/>
                        </a:ln>
                        <a:latin typeface="Liberation Sans" pitchFamily="1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175894201"/>
                  </a:ext>
                </a:extLst>
              </a:tr>
              <a:tr h="1410120">
                <a:tc>
                  <a:txBody>
                    <a:bodyPr/>
                    <a:lstStyle/>
                    <a:p>
                      <a:pPr marL="0" marR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endParaRPr lang="en-US" sz="1800" b="0" i="0" u="none" strike="noStrike" kern="1200" cap="none">
                        <a:ln>
                          <a:noFill/>
                        </a:ln>
                        <a:latin typeface="Liberation Sans" pitchFamily="1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endParaRPr lang="en-US" sz="1800" b="0" i="0" u="none" strike="noStrike" kern="1200" cap="none">
                        <a:ln>
                          <a:noFill/>
                        </a:ln>
                        <a:latin typeface="Liberation Sans" pitchFamily="1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endParaRPr lang="en-US" sz="1800" b="0" i="0" u="none" strike="noStrike" kern="1200" cap="none">
                        <a:ln>
                          <a:noFill/>
                        </a:ln>
                        <a:latin typeface="Liberation Sans" pitchFamily="1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endParaRPr lang="en-US" sz="1800" b="0" i="0" u="none" strike="noStrike" kern="1200" cap="none">
                        <a:ln>
                          <a:noFill/>
                        </a:ln>
                        <a:latin typeface="Liberation Sans" pitchFamily="1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endParaRPr lang="en-US" sz="1800" b="0" i="0" u="none" strike="noStrike" kern="1200" cap="none">
                        <a:ln>
                          <a:noFill/>
                        </a:ln>
                        <a:latin typeface="Liberation Sans" pitchFamily="1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endParaRPr lang="en-US" sz="1800" b="0" i="0" u="none" strike="noStrike" kern="1200" cap="none">
                        <a:ln>
                          <a:noFill/>
                        </a:ln>
                        <a:latin typeface="Liberation Sans" pitchFamily="1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endParaRPr lang="en-US" sz="1800" b="0" i="0" u="none" strike="noStrike" kern="1200" cap="none">
                        <a:ln>
                          <a:noFill/>
                        </a:ln>
                        <a:latin typeface="Liberation Sans" pitchFamily="1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endParaRPr lang="en-US" sz="1800" b="0" i="0" u="none" strike="noStrike" kern="1200" cap="none">
                        <a:ln>
                          <a:noFill/>
                        </a:ln>
                        <a:latin typeface="Liberation Sans" pitchFamily="1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2123323"/>
                  </a:ext>
                </a:extLst>
              </a:tr>
              <a:tr h="1411920">
                <a:tc>
                  <a:txBody>
                    <a:bodyPr/>
                    <a:lstStyle/>
                    <a:p>
                      <a:pPr marL="0" marR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endParaRPr lang="en-US" sz="1800" b="0" i="0" u="none" strike="noStrike" kern="1200" cap="none">
                        <a:ln>
                          <a:noFill/>
                        </a:ln>
                        <a:latin typeface="Liberation Sans" pitchFamily="1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endParaRPr lang="en-US" sz="1800" b="0" i="0" u="none" strike="noStrike" kern="1200" cap="none">
                        <a:ln>
                          <a:noFill/>
                        </a:ln>
                        <a:latin typeface="Liberation Sans" pitchFamily="1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endParaRPr lang="en-US" sz="1800" b="0" i="0" u="none" strike="noStrike" kern="1200" cap="none">
                        <a:ln>
                          <a:noFill/>
                        </a:ln>
                        <a:latin typeface="Liberation Sans" pitchFamily="1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endParaRPr lang="en-US" sz="1800" b="0" i="0" u="none" strike="noStrike" kern="1200" cap="none">
                        <a:ln>
                          <a:noFill/>
                        </a:ln>
                        <a:latin typeface="Liberation Sans" pitchFamily="1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endParaRPr lang="en-US" sz="1800" b="0" i="0" u="none" strike="noStrike" kern="1200" cap="none">
                        <a:ln>
                          <a:noFill/>
                        </a:ln>
                        <a:latin typeface="Liberation Sans" pitchFamily="1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endParaRPr lang="en-US" sz="1800" b="0" i="0" u="none" strike="noStrike" kern="1200" cap="none">
                        <a:ln>
                          <a:noFill/>
                        </a:ln>
                        <a:latin typeface="Liberation Sans" pitchFamily="1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endParaRPr lang="en-US" sz="1800" b="0" i="0" u="none" strike="noStrike" kern="1200" cap="none">
                        <a:ln>
                          <a:noFill/>
                        </a:ln>
                        <a:latin typeface="Liberation Sans" pitchFamily="1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endParaRPr lang="en-US" sz="1800" b="0" i="0" u="none" strike="noStrike" kern="1200" cap="none">
                        <a:ln>
                          <a:noFill/>
                        </a:ln>
                        <a:latin typeface="Liberation Sans" pitchFamily="1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563746401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503999" y="301320"/>
            <a:ext cx="9071640" cy="1262160"/>
          </a:xfrm>
        </p:spPr>
        <p:txBody>
          <a:bodyPr/>
          <a:lstStyle/>
          <a:p>
            <a:pPr lvl="0"/>
            <a:r>
              <a:rPr lang="en-US"/>
              <a:t>Variable length	</a:t>
            </a:r>
          </a:p>
        </p:txBody>
      </p:sp>
      <p:sp>
        <p:nvSpPr>
          <p:cNvPr id="4" name="Freeform: Shape 3"/>
          <p:cNvSpPr/>
          <p:nvPr/>
        </p:nvSpPr>
        <p:spPr>
          <a:xfrm>
            <a:off x="5154120" y="3398759"/>
            <a:ext cx="285480" cy="28548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3465A4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Liberation Sans" pitchFamily="18"/>
                <a:ea typeface="WenQuanYi Zen Hei" pitchFamily="2"/>
                <a:cs typeface="Lohit Devanagari" pitchFamily="2"/>
              </a:rPr>
              <a:t>dr</a:t>
            </a:r>
          </a:p>
        </p:txBody>
      </p:sp>
      <p:sp>
        <p:nvSpPr>
          <p:cNvPr id="5" name="Freeform: Shape 4"/>
          <p:cNvSpPr/>
          <p:nvPr/>
        </p:nvSpPr>
        <p:spPr>
          <a:xfrm>
            <a:off x="4792320" y="3951000"/>
            <a:ext cx="285480" cy="28548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3465A4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WenQuanYi Zen Hei" pitchFamily="2"/>
                <a:cs typeface="Lohit Devanagari" pitchFamily="2"/>
              </a:rPr>
              <a:t>5</a:t>
            </a:r>
          </a:p>
        </p:txBody>
      </p:sp>
      <p:sp>
        <p:nvSpPr>
          <p:cNvPr id="6" name="Freeform: Shape 5"/>
          <p:cNvSpPr/>
          <p:nvPr/>
        </p:nvSpPr>
        <p:spPr>
          <a:xfrm>
            <a:off x="5630040" y="3931920"/>
            <a:ext cx="285480" cy="28548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3465A4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WenQuanYi Zen Hei" pitchFamily="2"/>
                <a:cs typeface="Lohit Devanagari" pitchFamily="2"/>
              </a:rPr>
              <a:t>7</a:t>
            </a:r>
          </a:p>
        </p:txBody>
      </p:sp>
      <p:sp>
        <p:nvSpPr>
          <p:cNvPr id="7" name="Freeform: Shape 6"/>
          <p:cNvSpPr/>
          <p:nvPr/>
        </p:nvSpPr>
        <p:spPr>
          <a:xfrm>
            <a:off x="4582799" y="4465080"/>
            <a:ext cx="285840" cy="28548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3465A4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WenQuanYi Zen Hei" pitchFamily="2"/>
                <a:cs typeface="Lohit Devanagari" pitchFamily="2"/>
              </a:rPr>
              <a:t>r</a:t>
            </a:r>
          </a:p>
        </p:txBody>
      </p:sp>
      <p:sp>
        <p:nvSpPr>
          <p:cNvPr id="8" name="Freeform: Shape 7"/>
          <p:cNvSpPr/>
          <p:nvPr/>
        </p:nvSpPr>
        <p:spPr>
          <a:xfrm>
            <a:off x="5896800" y="4541040"/>
            <a:ext cx="285480" cy="28548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3465A4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WenQuanYi Zen Hei" pitchFamily="2"/>
                <a:cs typeface="Lohit Devanagari" pitchFamily="2"/>
              </a:rPr>
              <a:t>2</a:t>
            </a:r>
          </a:p>
        </p:txBody>
      </p:sp>
      <p:sp>
        <p:nvSpPr>
          <p:cNvPr id="9" name="Freeform: Shape 8"/>
          <p:cNvSpPr/>
          <p:nvPr/>
        </p:nvSpPr>
        <p:spPr>
          <a:xfrm>
            <a:off x="4162320" y="5264640"/>
            <a:ext cx="285840" cy="28548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3465A4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WenQuanYi Zen Hei" pitchFamily="2"/>
              <a:cs typeface="Lohit Devanagari" pitchFamily="2"/>
            </a:endParaRPr>
          </a:p>
        </p:txBody>
      </p:sp>
      <p:sp>
        <p:nvSpPr>
          <p:cNvPr id="10" name="Freeform: Shape 9"/>
          <p:cNvSpPr/>
          <p:nvPr/>
        </p:nvSpPr>
        <p:spPr>
          <a:xfrm>
            <a:off x="4970520" y="5264640"/>
            <a:ext cx="285840" cy="28548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3465A4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WenQuanYi Zen Hei" pitchFamily="2"/>
              <a:cs typeface="Lohit Devanagari" pitchFamily="2"/>
            </a:endParaRPr>
          </a:p>
        </p:txBody>
      </p:sp>
      <p:sp>
        <p:nvSpPr>
          <p:cNvPr id="11" name="Freeform: Shape 10"/>
          <p:cNvSpPr/>
          <p:nvPr/>
        </p:nvSpPr>
        <p:spPr>
          <a:xfrm>
            <a:off x="5657400" y="5245560"/>
            <a:ext cx="285480" cy="28548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3465A4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WenQuanYi Zen Hei" pitchFamily="2"/>
              <a:cs typeface="Lohit Devanagari" pitchFamily="2"/>
            </a:endParaRPr>
          </a:p>
        </p:txBody>
      </p:sp>
      <p:sp>
        <p:nvSpPr>
          <p:cNvPr id="12" name="Freeform: Shape 11"/>
          <p:cNvSpPr/>
          <p:nvPr/>
        </p:nvSpPr>
        <p:spPr>
          <a:xfrm>
            <a:off x="6298199" y="5226480"/>
            <a:ext cx="285480" cy="28548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3465A4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WenQuanYi Zen Hei" pitchFamily="2"/>
              <a:cs typeface="Lohit Devanagari" pitchFamily="2"/>
            </a:endParaRPr>
          </a:p>
        </p:txBody>
      </p:sp>
      <p:cxnSp>
        <p:nvCxnSpPr>
          <p:cNvPr id="13" name="Straight Arrow Connector 12"/>
          <p:cNvCxnSpPr>
            <a:stCxn id="4" idx="8"/>
            <a:endCxn id="5" idx="4"/>
          </p:cNvCxnSpPr>
          <p:nvPr/>
        </p:nvCxnSpPr>
        <p:spPr>
          <a:xfrm flipH="1">
            <a:off x="4935060" y="3684239"/>
            <a:ext cx="361800" cy="266761"/>
          </a:xfrm>
          <a:prstGeom prst="straightConnector1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</p:cxnSp>
      <p:cxnSp>
        <p:nvCxnSpPr>
          <p:cNvPr id="14" name="Straight Arrow Connector 13"/>
          <p:cNvCxnSpPr>
            <a:stCxn id="4" idx="8"/>
            <a:endCxn id="6" idx="4"/>
          </p:cNvCxnSpPr>
          <p:nvPr/>
        </p:nvCxnSpPr>
        <p:spPr>
          <a:xfrm>
            <a:off x="5296860" y="3684239"/>
            <a:ext cx="475920" cy="247681"/>
          </a:xfrm>
          <a:prstGeom prst="straightConnector1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</p:cxnSp>
      <p:cxnSp>
        <p:nvCxnSpPr>
          <p:cNvPr id="15" name="Straight Arrow Connector 14"/>
          <p:cNvCxnSpPr>
            <a:stCxn id="5" idx="8"/>
            <a:endCxn id="7" idx="4"/>
          </p:cNvCxnSpPr>
          <p:nvPr/>
        </p:nvCxnSpPr>
        <p:spPr>
          <a:xfrm flipH="1">
            <a:off x="4725719" y="4236480"/>
            <a:ext cx="209341" cy="228600"/>
          </a:xfrm>
          <a:prstGeom prst="straightConnector1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</p:cxnSp>
      <p:cxnSp>
        <p:nvCxnSpPr>
          <p:cNvPr id="16" name="Straight Arrow Connector 15"/>
          <p:cNvCxnSpPr>
            <a:stCxn id="6" idx="8"/>
            <a:endCxn id="8" idx="4"/>
          </p:cNvCxnSpPr>
          <p:nvPr/>
        </p:nvCxnSpPr>
        <p:spPr>
          <a:xfrm>
            <a:off x="5772780" y="4217400"/>
            <a:ext cx="266760" cy="323640"/>
          </a:xfrm>
          <a:prstGeom prst="straightConnector1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</p:cxnSp>
      <p:cxnSp>
        <p:nvCxnSpPr>
          <p:cNvPr id="17" name="Straight Arrow Connector 16"/>
          <p:cNvCxnSpPr>
            <a:stCxn id="7" idx="8"/>
            <a:endCxn id="9" idx="4"/>
          </p:cNvCxnSpPr>
          <p:nvPr/>
        </p:nvCxnSpPr>
        <p:spPr>
          <a:xfrm flipH="1">
            <a:off x="4305240" y="4750560"/>
            <a:ext cx="420479" cy="514080"/>
          </a:xfrm>
          <a:prstGeom prst="straightConnector1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</p:cxnSp>
      <p:cxnSp>
        <p:nvCxnSpPr>
          <p:cNvPr id="18" name="Straight Arrow Connector 17"/>
          <p:cNvCxnSpPr>
            <a:stCxn id="7" idx="8"/>
            <a:endCxn id="10" idx="4"/>
          </p:cNvCxnSpPr>
          <p:nvPr/>
        </p:nvCxnSpPr>
        <p:spPr>
          <a:xfrm>
            <a:off x="4725719" y="4750560"/>
            <a:ext cx="387721" cy="514080"/>
          </a:xfrm>
          <a:prstGeom prst="straightConnector1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</p:cxnSp>
      <p:cxnSp>
        <p:nvCxnSpPr>
          <p:cNvPr id="19" name="Straight Arrow Connector 18"/>
          <p:cNvCxnSpPr>
            <a:stCxn id="8" idx="8"/>
            <a:endCxn id="11" idx="4"/>
          </p:cNvCxnSpPr>
          <p:nvPr/>
        </p:nvCxnSpPr>
        <p:spPr>
          <a:xfrm flipH="1">
            <a:off x="5800140" y="4826520"/>
            <a:ext cx="239400" cy="419040"/>
          </a:xfrm>
          <a:prstGeom prst="straightConnector1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</p:cxnSp>
      <p:cxnSp>
        <p:nvCxnSpPr>
          <p:cNvPr id="20" name="Straight Arrow Connector 19"/>
          <p:cNvCxnSpPr>
            <a:stCxn id="8" idx="8"/>
            <a:endCxn id="12" idx="4"/>
          </p:cNvCxnSpPr>
          <p:nvPr/>
        </p:nvCxnSpPr>
        <p:spPr>
          <a:xfrm>
            <a:off x="6039540" y="4826520"/>
            <a:ext cx="401399" cy="399960"/>
          </a:xfrm>
          <a:prstGeom prst="straightConnector1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</p:cxnSp>
      <p:sp>
        <p:nvSpPr>
          <p:cNvPr id="21" name="Straight Connector 20"/>
          <p:cNvSpPr/>
          <p:nvPr/>
        </p:nvSpPr>
        <p:spPr>
          <a:xfrm>
            <a:off x="5934599" y="5378760"/>
            <a:ext cx="361800" cy="0"/>
          </a:xfrm>
          <a:prstGeom prst="line">
            <a:avLst/>
          </a:prstGeom>
          <a:noFill/>
          <a:ln w="91440">
            <a:solidFill>
              <a:srgbClr val="000000"/>
            </a:solidFill>
            <a:custDash>
              <a:ds d="100000" sp="100000"/>
            </a:custDash>
          </a:ln>
        </p:spPr>
        <p:txBody>
          <a:bodyPr vert="horz" wrap="none" lIns="45000" tIns="45000" rIns="45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WenQuanYi Zen Hei" pitchFamily="2"/>
              <a:cs typeface="Lohit Devanagari" pitchFamily="2"/>
            </a:endParaRPr>
          </a:p>
        </p:txBody>
      </p:sp>
      <p:sp>
        <p:nvSpPr>
          <p:cNvPr id="22" name="Freeform: Shape 21"/>
          <p:cNvSpPr/>
          <p:nvPr/>
        </p:nvSpPr>
        <p:spPr>
          <a:xfrm>
            <a:off x="4982760" y="5778720"/>
            <a:ext cx="285480" cy="28548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3465A4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WenQuanYi Zen Hei" pitchFamily="2"/>
              <a:cs typeface="Lohit Devanagari" pitchFamily="2"/>
            </a:endParaRPr>
          </a:p>
        </p:txBody>
      </p:sp>
      <p:sp>
        <p:nvSpPr>
          <p:cNvPr id="23" name="Freeform: Shape 22"/>
          <p:cNvSpPr/>
          <p:nvPr/>
        </p:nvSpPr>
        <p:spPr>
          <a:xfrm>
            <a:off x="4716360" y="6426000"/>
            <a:ext cx="285480" cy="28548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3465A4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WenQuanYi Zen Hei" pitchFamily="2"/>
              <a:cs typeface="Lohit Devanagari" pitchFamily="2"/>
            </a:endParaRPr>
          </a:p>
        </p:txBody>
      </p:sp>
      <p:sp>
        <p:nvSpPr>
          <p:cNvPr id="24" name="Freeform: Shape 23"/>
          <p:cNvSpPr/>
          <p:nvPr/>
        </p:nvSpPr>
        <p:spPr>
          <a:xfrm>
            <a:off x="5363640" y="6445079"/>
            <a:ext cx="285480" cy="28548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3465A4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WenQuanYi Zen Hei" pitchFamily="2"/>
              <a:cs typeface="Lohit Devanagari" pitchFamily="2"/>
            </a:endParaRPr>
          </a:p>
        </p:txBody>
      </p:sp>
      <p:cxnSp>
        <p:nvCxnSpPr>
          <p:cNvPr id="25" name="Straight Arrow Connector 24"/>
          <p:cNvCxnSpPr>
            <a:endCxn id="22" idx="4"/>
          </p:cNvCxnSpPr>
          <p:nvPr/>
        </p:nvCxnSpPr>
        <p:spPr>
          <a:xfrm>
            <a:off x="5086079" y="5531040"/>
            <a:ext cx="39600" cy="247680"/>
          </a:xfrm>
          <a:prstGeom prst="straightConnector1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</p:cxnSp>
      <p:cxnSp>
        <p:nvCxnSpPr>
          <p:cNvPr id="26" name="Straight Arrow Connector 25"/>
          <p:cNvCxnSpPr>
            <a:stCxn id="22" idx="8"/>
            <a:endCxn id="23" idx="4"/>
          </p:cNvCxnSpPr>
          <p:nvPr/>
        </p:nvCxnSpPr>
        <p:spPr>
          <a:xfrm flipH="1">
            <a:off x="4859100" y="6064200"/>
            <a:ext cx="266400" cy="361800"/>
          </a:xfrm>
          <a:prstGeom prst="straightConnector1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</p:cxnSp>
      <p:cxnSp>
        <p:nvCxnSpPr>
          <p:cNvPr id="27" name="Straight Arrow Connector 26"/>
          <p:cNvCxnSpPr>
            <a:stCxn id="22" idx="8"/>
            <a:endCxn id="24" idx="4"/>
          </p:cNvCxnSpPr>
          <p:nvPr/>
        </p:nvCxnSpPr>
        <p:spPr>
          <a:xfrm>
            <a:off x="5125500" y="6064200"/>
            <a:ext cx="380880" cy="380879"/>
          </a:xfrm>
          <a:prstGeom prst="straightConnector1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</p:cxnSp>
      <p:sp>
        <p:nvSpPr>
          <p:cNvPr id="28" name="Straight Connector 27"/>
          <p:cNvSpPr/>
          <p:nvPr/>
        </p:nvSpPr>
        <p:spPr>
          <a:xfrm>
            <a:off x="5003280" y="6578280"/>
            <a:ext cx="379080" cy="0"/>
          </a:xfrm>
          <a:prstGeom prst="line">
            <a:avLst/>
          </a:prstGeom>
          <a:noFill/>
          <a:ln w="91440">
            <a:solidFill>
              <a:srgbClr val="000000"/>
            </a:solidFill>
            <a:custDash>
              <a:ds d="100000" sp="100000"/>
            </a:custDash>
          </a:ln>
        </p:spPr>
        <p:txBody>
          <a:bodyPr vert="horz" wrap="none" lIns="45000" tIns="45000" rIns="45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WenQuanYi Zen Hei" pitchFamily="2"/>
              <a:cs typeface="Lohit Devanagari" pitchFamily="2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439600" y="3337920"/>
            <a:ext cx="1385999" cy="3463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WenQuanYi Zen Hei" pitchFamily="2"/>
                <a:cs typeface="Lohit Devanagari" pitchFamily="2"/>
              </a:rPr>
              <a:t>Prefix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017520" y="5607360"/>
            <a:ext cx="1375200" cy="3740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000" b="0" i="0" u="none" strike="noStrike" kern="1200" cap="none">
                <a:ln>
                  <a:noFill/>
                </a:ln>
                <a:latin typeface="Liberation Sans" pitchFamily="18"/>
                <a:ea typeface="WenQuanYi Zen Hei" pitchFamily="2"/>
                <a:cs typeface="Lohit Devanagari" pitchFamily="2"/>
              </a:rPr>
              <a:t>Partition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000" b="0" i="0" u="none" strike="noStrike" kern="1200" cap="none">
                <a:ln>
                  <a:noFill/>
                </a:ln>
                <a:latin typeface="Liberation Sans" pitchFamily="18"/>
                <a:ea typeface="WenQuanYi Zen Hei" pitchFamily="2"/>
                <a:cs typeface="Lohit Devanagari" pitchFamily="2"/>
              </a:rPr>
              <a:t>number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035040" y="5577840"/>
            <a:ext cx="2660760" cy="3740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000" b="0" i="0" u="none" strike="noStrike" kern="1200" cap="none">
                <a:ln>
                  <a:noFill/>
                </a:ln>
                <a:latin typeface="Liberation Sans" pitchFamily="18"/>
                <a:ea typeface="WenQuanYi Zen Hei" pitchFamily="2"/>
                <a:cs typeface="Lohit Devanagari" pitchFamily="2"/>
              </a:rPr>
              <a:t>Partition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000" b="0" i="0" u="none" strike="noStrike" kern="1200" cap="none">
                <a:ln>
                  <a:noFill/>
                </a:ln>
                <a:latin typeface="Liberation Sans" pitchFamily="18"/>
                <a:ea typeface="WenQuanYi Zen Hei" pitchFamily="2"/>
                <a:cs typeface="Lohit Devanagari" pitchFamily="2"/>
              </a:rPr>
              <a:t>number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687279" y="6501960"/>
            <a:ext cx="1353600" cy="3740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000" b="0" i="0" u="none" strike="noStrike" kern="1200" cap="none">
                <a:ln>
                  <a:noFill/>
                </a:ln>
                <a:latin typeface="Liberation Sans" pitchFamily="18"/>
                <a:ea typeface="WenQuanYi Zen Hei" pitchFamily="2"/>
                <a:cs typeface="Lohit Devanagari" pitchFamily="2"/>
              </a:rPr>
              <a:t>Partition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000" b="0" i="0" u="none" strike="noStrike" kern="1200" cap="none">
                <a:ln>
                  <a:noFill/>
                </a:ln>
                <a:latin typeface="Liberation Sans" pitchFamily="18"/>
                <a:ea typeface="WenQuanYi Zen Hei" pitchFamily="2"/>
                <a:cs typeface="Lohit Devanagari" pitchFamily="2"/>
              </a:rPr>
              <a:t>number</a:t>
            </a:r>
          </a:p>
        </p:txBody>
      </p:sp>
      <p:sp>
        <p:nvSpPr>
          <p:cNvPr id="33" name="Content Placeholder 6"/>
          <p:cNvSpPr txBox="1">
            <a:spLocks/>
          </p:cNvSpPr>
          <p:nvPr/>
        </p:nvSpPr>
        <p:spPr>
          <a:xfrm>
            <a:off x="908244" y="1563481"/>
            <a:ext cx="8569151" cy="1542240"/>
          </a:xfrm>
          <a:prstGeom prst="rect">
            <a:avLst/>
          </a:prstGeom>
        </p:spPr>
        <p:txBody>
          <a:bodyPr/>
          <a:lstStyle>
            <a:lvl1pPr rtl="0" hangingPunct="0">
              <a:spcBef>
                <a:spcPts val="0"/>
              </a:spcBef>
              <a:spcAft>
                <a:spcPts val="1417"/>
              </a:spcAft>
              <a:tabLst/>
              <a:defRPr lang="en-US" sz="3200" b="0" i="0" u="none" strike="noStrike" kern="1200" cap="none">
                <a:ln>
                  <a:noFill/>
                </a:ln>
                <a:latin typeface="Liberation Sans" pitchFamily="18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0" indent="-342900">
              <a:lnSpc>
                <a:spcPct val="200000"/>
              </a:lnSpc>
              <a:buFont typeface="Wingdings" charset="2"/>
              <a:buChar char="v"/>
            </a:pPr>
            <a:r>
              <a:rPr lang="en-US" sz="2000" dirty="0" smtClean="0">
                <a:latin typeface="Verdana" charset="0"/>
                <a:ea typeface="Verdana" charset="0"/>
                <a:cs typeface="Verdana" charset="0"/>
              </a:rPr>
              <a:t>So </a:t>
            </a:r>
            <a:r>
              <a:rPr lang="en-US" sz="2000" dirty="0">
                <a:latin typeface="Verdana" charset="0"/>
                <a:ea typeface="Verdana" charset="0"/>
                <a:cs typeface="Verdana" charset="0"/>
              </a:rPr>
              <a:t>now we need to map to nodes</a:t>
            </a:r>
          </a:p>
          <a:p>
            <a:pPr marL="342900" lvl="0" indent="-342900">
              <a:lnSpc>
                <a:spcPct val="200000"/>
              </a:lnSpc>
              <a:buFont typeface="Wingdings" charset="2"/>
              <a:buChar char="v"/>
            </a:pPr>
            <a:r>
              <a:rPr lang="en-US" sz="2000" dirty="0">
                <a:latin typeface="Verdana" charset="0"/>
                <a:ea typeface="Verdana" charset="0"/>
                <a:cs typeface="Verdana" charset="0"/>
              </a:rPr>
              <a:t>This variable length grids are mapped on to a data structure</a:t>
            </a:r>
          </a:p>
          <a:p>
            <a:pPr marL="342900" lvl="0" indent="-342900">
              <a:lnSpc>
                <a:spcPct val="200000"/>
              </a:lnSpc>
              <a:buFont typeface="Wingdings" charset="2"/>
              <a:buChar char="v"/>
            </a:pPr>
            <a:endParaRPr lang="en-US" sz="2000" dirty="0">
              <a:latin typeface="Verdana" charset="0"/>
              <a:ea typeface="Verdana" charset="0"/>
              <a:cs typeface="Verdana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503999" y="301320"/>
            <a:ext cx="9071640" cy="1262160"/>
          </a:xfrm>
        </p:spPr>
        <p:txBody>
          <a:bodyPr/>
          <a:lstStyle/>
          <a:p>
            <a:pPr lvl="0"/>
            <a:r>
              <a:rPr lang="en-US"/>
              <a:t>Custom Partitioning	</a:t>
            </a:r>
          </a:p>
        </p:txBody>
      </p:sp>
      <p:sp>
        <p:nvSpPr>
          <p:cNvPr id="4" name="Content Placeholder 6"/>
          <p:cNvSpPr txBox="1">
            <a:spLocks/>
          </p:cNvSpPr>
          <p:nvPr/>
        </p:nvSpPr>
        <p:spPr>
          <a:xfrm>
            <a:off x="755243" y="1563480"/>
            <a:ext cx="8569151" cy="5455885"/>
          </a:xfrm>
          <a:prstGeom prst="rect">
            <a:avLst/>
          </a:prstGeom>
        </p:spPr>
        <p:txBody>
          <a:bodyPr/>
          <a:lstStyle>
            <a:lvl1pPr rtl="0" hangingPunct="0">
              <a:spcBef>
                <a:spcPts val="0"/>
              </a:spcBef>
              <a:spcAft>
                <a:spcPts val="1417"/>
              </a:spcAft>
              <a:tabLst/>
              <a:defRPr lang="en-US" sz="3200" b="0" i="0" u="none" strike="noStrike" kern="1200" cap="none">
                <a:ln>
                  <a:noFill/>
                </a:ln>
                <a:latin typeface="Liberation Sans" pitchFamily="18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0" indent="-342900">
              <a:lnSpc>
                <a:spcPct val="200000"/>
              </a:lnSpc>
              <a:buFont typeface="Wingdings" charset="2"/>
              <a:buChar char="v"/>
            </a:pPr>
            <a:r>
              <a:rPr lang="en-US" sz="2000" dirty="0">
                <a:latin typeface="Verdana" charset="0"/>
                <a:ea typeface="Verdana" charset="0"/>
                <a:cs typeface="Verdana" charset="0"/>
              </a:rPr>
              <a:t>Step1: Load </a:t>
            </a:r>
            <a:r>
              <a:rPr lang="en-US" sz="2000" dirty="0" smtClean="0">
                <a:latin typeface="Verdana" charset="0"/>
                <a:ea typeface="Verdana" charset="0"/>
                <a:cs typeface="Verdana" charset="0"/>
              </a:rPr>
              <a:t>Aware</a:t>
            </a:r>
          </a:p>
          <a:p>
            <a:pPr marL="342900" lvl="0" indent="-342900">
              <a:lnSpc>
                <a:spcPct val="200000"/>
              </a:lnSpc>
              <a:buFont typeface="Wingdings" charset="2"/>
              <a:buChar char="v"/>
            </a:pPr>
            <a:r>
              <a:rPr lang="en-US" sz="2000" dirty="0" smtClean="0">
                <a:latin typeface="Verdana" charset="0"/>
                <a:ea typeface="Verdana" charset="0"/>
                <a:cs typeface="Verdana" charset="0"/>
              </a:rPr>
              <a:t>Step2</a:t>
            </a:r>
            <a:r>
              <a:rPr lang="en-US" sz="2000" dirty="0">
                <a:latin typeface="Verdana" charset="0"/>
                <a:ea typeface="Verdana" charset="0"/>
                <a:cs typeface="Verdana" charset="0"/>
              </a:rPr>
              <a:t>: Variable length to generate </a:t>
            </a:r>
            <a:r>
              <a:rPr lang="en-US" sz="2000" dirty="0" smtClean="0">
                <a:latin typeface="Verdana" charset="0"/>
                <a:ea typeface="Verdana" charset="0"/>
                <a:cs typeface="Verdana" charset="0"/>
              </a:rPr>
              <a:t>Hash</a:t>
            </a:r>
          </a:p>
          <a:p>
            <a:pPr marL="342900" lvl="0" indent="-342900">
              <a:lnSpc>
                <a:spcPct val="200000"/>
              </a:lnSpc>
              <a:buFont typeface="Wingdings" charset="2"/>
              <a:buChar char="v"/>
            </a:pPr>
            <a:r>
              <a:rPr lang="en-US" sz="2000" dirty="0" smtClean="0">
                <a:latin typeface="Verdana" charset="0"/>
                <a:ea typeface="Verdana" charset="0"/>
                <a:cs typeface="Verdana" charset="0"/>
              </a:rPr>
              <a:t>Step3</a:t>
            </a:r>
            <a:r>
              <a:rPr lang="en-US" sz="2000" dirty="0">
                <a:latin typeface="Verdana" charset="0"/>
                <a:ea typeface="Verdana" charset="0"/>
                <a:cs typeface="Verdana" charset="0"/>
              </a:rPr>
              <a:t>: Map these hash to RDD </a:t>
            </a:r>
            <a:r>
              <a:rPr lang="en-US" sz="2000" dirty="0" smtClean="0">
                <a:latin typeface="Verdana" charset="0"/>
                <a:ea typeface="Verdana" charset="0"/>
                <a:cs typeface="Verdana" charset="0"/>
              </a:rPr>
              <a:t>partitions</a:t>
            </a:r>
          </a:p>
          <a:p>
            <a:pPr marL="342900" lvl="0" indent="-342900">
              <a:lnSpc>
                <a:spcPct val="200000"/>
              </a:lnSpc>
              <a:buFont typeface="Wingdings" charset="2"/>
              <a:buChar char="v"/>
            </a:pPr>
            <a:r>
              <a:rPr lang="en-US" sz="2000" dirty="0" smtClean="0">
                <a:latin typeface="Verdana" charset="0"/>
                <a:ea typeface="Verdana" charset="0"/>
                <a:cs typeface="Verdana" charset="0"/>
              </a:rPr>
              <a:t>Step4: Distribute or lay out data accordingly</a:t>
            </a:r>
            <a:endParaRPr lang="en-US" sz="2000" dirty="0">
              <a:latin typeface="Verdana" charset="0"/>
              <a:ea typeface="Verdana" charset="0"/>
              <a:cs typeface="Verdana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045" y="474614"/>
            <a:ext cx="10080625" cy="661044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872753" y="672353"/>
            <a:ext cx="1680882" cy="376518"/>
          </a:xfrm>
          <a:prstGeom prst="rect">
            <a:avLst/>
          </a:prstGeom>
          <a:solidFill>
            <a:srgbClr val="FFFF00">
              <a:alpha val="33000"/>
            </a:srgbClr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682753" y="1564341"/>
            <a:ext cx="1680882" cy="376518"/>
          </a:xfrm>
          <a:prstGeom prst="rect">
            <a:avLst/>
          </a:prstGeom>
          <a:solidFill>
            <a:srgbClr val="FFFF00">
              <a:alpha val="33000"/>
            </a:srgbClr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5607423" y="860612"/>
            <a:ext cx="1331259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8523194" y="2034989"/>
            <a:ext cx="1" cy="76199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1214716" y="2420470"/>
            <a:ext cx="1958789" cy="376518"/>
          </a:xfrm>
          <a:prstGeom prst="rect">
            <a:avLst/>
          </a:prstGeom>
          <a:solidFill>
            <a:srgbClr val="FFFF00">
              <a:alpha val="33000"/>
            </a:srgbClr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214715" y="3003175"/>
            <a:ext cx="1837767" cy="376518"/>
          </a:xfrm>
          <a:prstGeom prst="rect">
            <a:avLst/>
          </a:prstGeom>
          <a:solidFill>
            <a:srgbClr val="FFFF00">
              <a:alpha val="33000"/>
            </a:srgbClr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470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  <p:bldP spid="13" grpId="0" animBg="1"/>
      <p:bldP spid="13" grpId="1" animBg="1"/>
      <p:bldP spid="14" grpId="0" animBg="1"/>
      <p:bldP spid="14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645539" y="5536708"/>
            <a:ext cx="2266560" cy="200952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" name="Group 3"/>
          <p:cNvGrpSpPr/>
          <p:nvPr/>
        </p:nvGrpSpPr>
        <p:grpSpPr>
          <a:xfrm>
            <a:off x="2651760" y="4682880"/>
            <a:ext cx="5029199" cy="731520"/>
            <a:chOff x="2651760" y="4682880"/>
            <a:chExt cx="5029199" cy="73152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>
              <a:lum/>
              <a:alphaModFix/>
            </a:blip>
            <a:srcRect/>
            <a:stretch>
              <a:fillRect/>
            </a:stretch>
          </p:blipFill>
          <p:spPr>
            <a:xfrm>
              <a:off x="4406040" y="4699800"/>
              <a:ext cx="745559" cy="680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">
              <a:lum/>
              <a:alphaModFix/>
            </a:blip>
            <a:srcRect/>
            <a:stretch>
              <a:fillRect/>
            </a:stretch>
          </p:blipFill>
          <p:spPr>
            <a:xfrm>
              <a:off x="7018559" y="4750920"/>
              <a:ext cx="662400" cy="6040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6">
              <a:lum/>
              <a:alphaModFix/>
            </a:blip>
            <a:srcRect/>
            <a:stretch>
              <a:fillRect/>
            </a:stretch>
          </p:blipFill>
          <p:spPr>
            <a:xfrm>
              <a:off x="6094800" y="4725360"/>
              <a:ext cx="746640" cy="680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7">
              <a:lum/>
              <a:alphaModFix/>
            </a:blip>
            <a:srcRect/>
            <a:stretch>
              <a:fillRect/>
            </a:stretch>
          </p:blipFill>
          <p:spPr>
            <a:xfrm>
              <a:off x="3491279" y="4734000"/>
              <a:ext cx="746640" cy="680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8">
              <a:lum/>
              <a:alphaModFix/>
            </a:blip>
            <a:srcRect/>
            <a:stretch>
              <a:fillRect/>
            </a:stretch>
          </p:blipFill>
          <p:spPr>
            <a:xfrm>
              <a:off x="5329800" y="4725360"/>
              <a:ext cx="699480" cy="6548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9">
              <a:lum/>
              <a:alphaModFix/>
            </a:blip>
            <a:srcRect/>
            <a:stretch>
              <a:fillRect/>
            </a:stretch>
          </p:blipFill>
          <p:spPr>
            <a:xfrm>
              <a:off x="2651760" y="4682880"/>
              <a:ext cx="746640" cy="6804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10">
            <a:lum/>
            <a:alphaModFix/>
          </a:blip>
          <a:srcRect/>
          <a:stretch>
            <a:fillRect/>
          </a:stretch>
        </p:blipFill>
        <p:spPr>
          <a:xfrm>
            <a:off x="1463039" y="316800"/>
            <a:ext cx="6933599" cy="3523679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TextBox 13"/>
          <p:cNvSpPr txBox="1"/>
          <p:nvPr/>
        </p:nvSpPr>
        <p:spPr>
          <a:xfrm>
            <a:off x="6094800" y="6105975"/>
            <a:ext cx="3650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7.6 Billion / 4.7 Billion </a:t>
            </a:r>
            <a:r>
              <a:rPr lang="en-US" b="1" dirty="0" smtClean="0">
                <a:solidFill>
                  <a:srgbClr val="C00000"/>
                </a:solidFill>
              </a:rPr>
              <a:t>unique</a:t>
            </a:r>
            <a:r>
              <a:rPr lang="en-US" b="1" dirty="0" smtClean="0"/>
              <a:t> - 2015</a:t>
            </a:r>
            <a:endParaRPr 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entr" decel="1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2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914400" y="641160"/>
            <a:ext cx="8661240" cy="1204920"/>
          </a:xfrm>
        </p:spPr>
        <p:txBody>
          <a:bodyPr/>
          <a:lstStyle/>
          <a:p>
            <a:pPr lvl="0"/>
            <a:r>
              <a:rPr lang="en-US"/>
              <a:t>Arch1</a:t>
            </a:r>
          </a:p>
        </p:txBody>
      </p:sp>
      <p:sp>
        <p:nvSpPr>
          <p:cNvPr id="3" name="Freeform: Shape 2"/>
          <p:cNvSpPr/>
          <p:nvPr/>
        </p:nvSpPr>
        <p:spPr>
          <a:xfrm>
            <a:off x="2131649" y="292321"/>
            <a:ext cx="5087520" cy="33613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CCCCC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WenQuanYi Zen Hei" pitchFamily="2"/>
              <a:cs typeface="Lohit Devanagari" pitchFamily="2"/>
            </a:endParaRPr>
          </a:p>
        </p:txBody>
      </p:sp>
      <p:sp>
        <p:nvSpPr>
          <p:cNvPr id="4" name="Freeform: Shape 3"/>
          <p:cNvSpPr/>
          <p:nvPr/>
        </p:nvSpPr>
        <p:spPr>
          <a:xfrm>
            <a:off x="3789000" y="5384880"/>
            <a:ext cx="2112840" cy="9266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009933">
              <a:alpha val="30000"/>
            </a:srgbClr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WenQuanYi Zen Hei" pitchFamily="2"/>
              <a:cs typeface="Lohit Devanagari" pitchFamily="2"/>
            </a:endParaRPr>
          </a:p>
        </p:txBody>
      </p:sp>
      <p:sp>
        <p:nvSpPr>
          <p:cNvPr id="5" name="Freeform: Shape 4"/>
          <p:cNvSpPr/>
          <p:nvPr/>
        </p:nvSpPr>
        <p:spPr>
          <a:xfrm>
            <a:off x="2089439" y="4404239"/>
            <a:ext cx="284040" cy="518759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180"/>
              <a:gd name="f4" fmla="val w"/>
              <a:gd name="f5" fmla="val h"/>
              <a:gd name="f6" fmla="val 0"/>
              <a:gd name="f7" fmla="val 21600"/>
              <a:gd name="f8" fmla="val 3400"/>
              <a:gd name="f9" fmla="+- 21600 0 10800"/>
              <a:gd name="f10" fmla="+- 3400 0 0"/>
              <a:gd name="f11" fmla="val 18200"/>
              <a:gd name="f12" fmla="+- 0 0 10800"/>
              <a:gd name="f13" fmla="+- 18200 0 21600"/>
              <a:gd name="f14" fmla="+- 3400 0 6800"/>
              <a:gd name="f15" fmla="+- 0 0 0"/>
              <a:gd name="f16" fmla="*/ f4 1 21600"/>
              <a:gd name="f17" fmla="*/ f5 1 21600"/>
              <a:gd name="f18" fmla="+- 10800 0 f6"/>
              <a:gd name="f19" fmla="+- 0 0 f8"/>
              <a:gd name="f20" fmla="+- 0 0 f1"/>
              <a:gd name="f21" fmla="abs f9"/>
              <a:gd name="f22" fmla="abs f10"/>
              <a:gd name="f23" fmla="?: f9 f2 f1"/>
              <a:gd name="f24" fmla="?: f9 f1 f2"/>
              <a:gd name="f25" fmla="+- 10800 0 f7"/>
              <a:gd name="f26" fmla="+- 21600 0 f11"/>
              <a:gd name="f27" fmla="abs f12"/>
              <a:gd name="f28" fmla="abs f13"/>
              <a:gd name="f29" fmla="?: f12 f2 f1"/>
              <a:gd name="f30" fmla="?: f12 f1 f2"/>
              <a:gd name="f31" fmla="+- 6800 0 f8"/>
              <a:gd name="f32" fmla="abs f14"/>
              <a:gd name="f33" fmla="*/ f15 f0 1"/>
              <a:gd name="f34" fmla="*/ 0 f16 1"/>
              <a:gd name="f35" fmla="*/ 21600 f16 1"/>
              <a:gd name="f36" fmla="*/ 18200 f17 1"/>
              <a:gd name="f37" fmla="*/ 6800 f17 1"/>
              <a:gd name="f38" fmla="abs f18"/>
              <a:gd name="f39" fmla="abs f19"/>
              <a:gd name="f40" fmla="?: f18 f20 f1"/>
              <a:gd name="f41" fmla="?: f18 f1 f20"/>
              <a:gd name="f42" fmla="?: f19 0 f0"/>
              <a:gd name="f43" fmla="?: f19 f0 0"/>
              <a:gd name="f44" fmla="?: f9 f20 f1"/>
              <a:gd name="f45" fmla="?: f9 f1 f20"/>
              <a:gd name="f46" fmla="?: f9 f24 f23"/>
              <a:gd name="f47" fmla="?: f9 f23 f24"/>
              <a:gd name="f48" fmla="abs f25"/>
              <a:gd name="f49" fmla="abs f26"/>
              <a:gd name="f50" fmla="?: f25 f20 f1"/>
              <a:gd name="f51" fmla="?: f25 f1 f20"/>
              <a:gd name="f52" fmla="?: f26 0 f0"/>
              <a:gd name="f53" fmla="?: f26 f0 0"/>
              <a:gd name="f54" fmla="?: f12 f20 f1"/>
              <a:gd name="f55" fmla="?: f12 f1 f20"/>
              <a:gd name="f56" fmla="?: f12 f30 f29"/>
              <a:gd name="f57" fmla="?: f12 f29 f30"/>
              <a:gd name="f58" fmla="abs f31"/>
              <a:gd name="f59" fmla="?: f31 0 f0"/>
              <a:gd name="f60" fmla="?: f31 f0 0"/>
              <a:gd name="f61" fmla="*/ 10800 f16 1"/>
              <a:gd name="f62" fmla="*/ f33 1 f3"/>
              <a:gd name="f63" fmla="*/ 0 f17 1"/>
              <a:gd name="f64" fmla="*/ 10800 f17 1"/>
              <a:gd name="f65" fmla="*/ 21600 f17 1"/>
              <a:gd name="f66" fmla="?: f18 f43 f42"/>
              <a:gd name="f67" fmla="?: f18 f42 f43"/>
              <a:gd name="f68" fmla="?: f19 f40 f41"/>
              <a:gd name="f69" fmla="?: f10 f47 f46"/>
              <a:gd name="f70" fmla="?: f10 f45 f44"/>
              <a:gd name="f71" fmla="?: f25 f53 f52"/>
              <a:gd name="f72" fmla="?: f25 f52 f53"/>
              <a:gd name="f73" fmla="?: f26 f50 f51"/>
              <a:gd name="f74" fmla="?: f13 f57 f56"/>
              <a:gd name="f75" fmla="?: f13 f55 f54"/>
              <a:gd name="f76" fmla="?: f18 f60 f59"/>
              <a:gd name="f77" fmla="?: f18 f59 f60"/>
              <a:gd name="f78" fmla="?: f31 f40 f41"/>
              <a:gd name="f79" fmla="?: f14 f47 f46"/>
              <a:gd name="f80" fmla="?: f14 f45 f44"/>
              <a:gd name="f81" fmla="+- f62 0 f1"/>
              <a:gd name="f82" fmla="?: f19 f66 f67"/>
              <a:gd name="f83" fmla="?: f26 f71 f72"/>
              <a:gd name="f84" fmla="?: f31 f76 f7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81">
                <a:pos x="f61" y="f37"/>
              </a:cxn>
              <a:cxn ang="f81">
                <a:pos x="f61" y="f63"/>
              </a:cxn>
              <a:cxn ang="f81">
                <a:pos x="f34" y="f64"/>
              </a:cxn>
              <a:cxn ang="f81">
                <a:pos x="f61" y="f65"/>
              </a:cxn>
              <a:cxn ang="f81">
                <a:pos x="f35" y="f64"/>
              </a:cxn>
            </a:cxnLst>
            <a:rect l="f34" t="f37" r="f35" b="f36"/>
            <a:pathLst>
              <a:path w="21600" h="21600">
                <a:moveTo>
                  <a:pt x="f6" y="f8"/>
                </a:moveTo>
                <a:arcTo wR="f38" hR="f39" stAng="f82" swAng="f68"/>
                <a:arcTo wR="f21" hR="f22" stAng="f69" swAng="f70"/>
                <a:lnTo>
                  <a:pt x="f7" y="f11"/>
                </a:lnTo>
                <a:arcTo wR="f48" hR="f49" stAng="f83" swAng="f73"/>
                <a:arcTo wR="f27" hR="f28" stAng="f74" swAng="f75"/>
                <a:close/>
              </a:path>
              <a:path w="21600" h="21600">
                <a:moveTo>
                  <a:pt x="f6" y="f8"/>
                </a:moveTo>
                <a:arcTo wR="f38" hR="f58" stAng="f84" swAng="f78"/>
                <a:arcTo wR="f21" hR="f32" stAng="f79" swAng="f80"/>
              </a:path>
            </a:pathLst>
          </a:custGeom>
          <a:solidFill>
            <a:srgbClr val="FF8D00"/>
          </a:solidFill>
          <a:ln w="0">
            <a:solidFill>
              <a:srgbClr val="4E376B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WenQuanYi Zen Hei" pitchFamily="2"/>
              <a:cs typeface="Lohit Devanagari" pitchFamily="2"/>
            </a:endParaRPr>
          </a:p>
        </p:txBody>
      </p:sp>
      <p:sp>
        <p:nvSpPr>
          <p:cNvPr id="6" name="Freeform: Shape 5"/>
          <p:cNvSpPr/>
          <p:nvPr/>
        </p:nvSpPr>
        <p:spPr>
          <a:xfrm>
            <a:off x="3510360" y="4404239"/>
            <a:ext cx="284400" cy="518759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180"/>
              <a:gd name="f4" fmla="val w"/>
              <a:gd name="f5" fmla="val h"/>
              <a:gd name="f6" fmla="val 0"/>
              <a:gd name="f7" fmla="val 21600"/>
              <a:gd name="f8" fmla="val 3400"/>
              <a:gd name="f9" fmla="+- 21600 0 10800"/>
              <a:gd name="f10" fmla="+- 3400 0 0"/>
              <a:gd name="f11" fmla="val 18200"/>
              <a:gd name="f12" fmla="+- 0 0 10800"/>
              <a:gd name="f13" fmla="+- 18200 0 21600"/>
              <a:gd name="f14" fmla="+- 3400 0 6800"/>
              <a:gd name="f15" fmla="+- 0 0 0"/>
              <a:gd name="f16" fmla="*/ f4 1 21600"/>
              <a:gd name="f17" fmla="*/ f5 1 21600"/>
              <a:gd name="f18" fmla="+- 10800 0 f6"/>
              <a:gd name="f19" fmla="+- 0 0 f8"/>
              <a:gd name="f20" fmla="+- 0 0 f1"/>
              <a:gd name="f21" fmla="abs f9"/>
              <a:gd name="f22" fmla="abs f10"/>
              <a:gd name="f23" fmla="?: f9 f2 f1"/>
              <a:gd name="f24" fmla="?: f9 f1 f2"/>
              <a:gd name="f25" fmla="+- 10800 0 f7"/>
              <a:gd name="f26" fmla="+- 21600 0 f11"/>
              <a:gd name="f27" fmla="abs f12"/>
              <a:gd name="f28" fmla="abs f13"/>
              <a:gd name="f29" fmla="?: f12 f2 f1"/>
              <a:gd name="f30" fmla="?: f12 f1 f2"/>
              <a:gd name="f31" fmla="+- 6800 0 f8"/>
              <a:gd name="f32" fmla="abs f14"/>
              <a:gd name="f33" fmla="*/ f15 f0 1"/>
              <a:gd name="f34" fmla="*/ 0 f16 1"/>
              <a:gd name="f35" fmla="*/ 21600 f16 1"/>
              <a:gd name="f36" fmla="*/ 18200 f17 1"/>
              <a:gd name="f37" fmla="*/ 6800 f17 1"/>
              <a:gd name="f38" fmla="abs f18"/>
              <a:gd name="f39" fmla="abs f19"/>
              <a:gd name="f40" fmla="?: f18 f20 f1"/>
              <a:gd name="f41" fmla="?: f18 f1 f20"/>
              <a:gd name="f42" fmla="?: f19 0 f0"/>
              <a:gd name="f43" fmla="?: f19 f0 0"/>
              <a:gd name="f44" fmla="?: f9 f20 f1"/>
              <a:gd name="f45" fmla="?: f9 f1 f20"/>
              <a:gd name="f46" fmla="?: f9 f24 f23"/>
              <a:gd name="f47" fmla="?: f9 f23 f24"/>
              <a:gd name="f48" fmla="abs f25"/>
              <a:gd name="f49" fmla="abs f26"/>
              <a:gd name="f50" fmla="?: f25 f20 f1"/>
              <a:gd name="f51" fmla="?: f25 f1 f20"/>
              <a:gd name="f52" fmla="?: f26 0 f0"/>
              <a:gd name="f53" fmla="?: f26 f0 0"/>
              <a:gd name="f54" fmla="?: f12 f20 f1"/>
              <a:gd name="f55" fmla="?: f12 f1 f20"/>
              <a:gd name="f56" fmla="?: f12 f30 f29"/>
              <a:gd name="f57" fmla="?: f12 f29 f30"/>
              <a:gd name="f58" fmla="abs f31"/>
              <a:gd name="f59" fmla="?: f31 0 f0"/>
              <a:gd name="f60" fmla="?: f31 f0 0"/>
              <a:gd name="f61" fmla="*/ 10800 f16 1"/>
              <a:gd name="f62" fmla="*/ f33 1 f3"/>
              <a:gd name="f63" fmla="*/ 0 f17 1"/>
              <a:gd name="f64" fmla="*/ 10800 f17 1"/>
              <a:gd name="f65" fmla="*/ 21600 f17 1"/>
              <a:gd name="f66" fmla="?: f18 f43 f42"/>
              <a:gd name="f67" fmla="?: f18 f42 f43"/>
              <a:gd name="f68" fmla="?: f19 f40 f41"/>
              <a:gd name="f69" fmla="?: f10 f47 f46"/>
              <a:gd name="f70" fmla="?: f10 f45 f44"/>
              <a:gd name="f71" fmla="?: f25 f53 f52"/>
              <a:gd name="f72" fmla="?: f25 f52 f53"/>
              <a:gd name="f73" fmla="?: f26 f50 f51"/>
              <a:gd name="f74" fmla="?: f13 f57 f56"/>
              <a:gd name="f75" fmla="?: f13 f55 f54"/>
              <a:gd name="f76" fmla="?: f18 f60 f59"/>
              <a:gd name="f77" fmla="?: f18 f59 f60"/>
              <a:gd name="f78" fmla="?: f31 f40 f41"/>
              <a:gd name="f79" fmla="?: f14 f47 f46"/>
              <a:gd name="f80" fmla="?: f14 f45 f44"/>
              <a:gd name="f81" fmla="+- f62 0 f1"/>
              <a:gd name="f82" fmla="?: f19 f66 f67"/>
              <a:gd name="f83" fmla="?: f26 f71 f72"/>
              <a:gd name="f84" fmla="?: f31 f76 f7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81">
                <a:pos x="f61" y="f37"/>
              </a:cxn>
              <a:cxn ang="f81">
                <a:pos x="f61" y="f63"/>
              </a:cxn>
              <a:cxn ang="f81">
                <a:pos x="f34" y="f64"/>
              </a:cxn>
              <a:cxn ang="f81">
                <a:pos x="f61" y="f65"/>
              </a:cxn>
              <a:cxn ang="f81">
                <a:pos x="f35" y="f64"/>
              </a:cxn>
            </a:cxnLst>
            <a:rect l="f34" t="f37" r="f35" b="f36"/>
            <a:pathLst>
              <a:path w="21600" h="21600">
                <a:moveTo>
                  <a:pt x="f6" y="f8"/>
                </a:moveTo>
                <a:arcTo wR="f38" hR="f39" stAng="f82" swAng="f68"/>
                <a:arcTo wR="f21" hR="f22" stAng="f69" swAng="f70"/>
                <a:lnTo>
                  <a:pt x="f7" y="f11"/>
                </a:lnTo>
                <a:arcTo wR="f48" hR="f49" stAng="f83" swAng="f73"/>
                <a:arcTo wR="f27" hR="f28" stAng="f74" swAng="f75"/>
                <a:close/>
              </a:path>
              <a:path w="21600" h="21600">
                <a:moveTo>
                  <a:pt x="f6" y="f8"/>
                </a:moveTo>
                <a:arcTo wR="f38" hR="f58" stAng="f84" swAng="f78"/>
                <a:arcTo wR="f21" hR="f32" stAng="f79" swAng="f80"/>
              </a:path>
            </a:pathLst>
          </a:custGeom>
          <a:solidFill>
            <a:srgbClr val="FF8D00"/>
          </a:solidFill>
          <a:ln w="0">
            <a:solidFill>
              <a:srgbClr val="4E376B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WenQuanYi Zen Hei" pitchFamily="2"/>
              <a:cs typeface="Lohit Devanagari" pitchFamily="2"/>
            </a:endParaRPr>
          </a:p>
        </p:txBody>
      </p:sp>
      <p:sp>
        <p:nvSpPr>
          <p:cNvPr id="7" name="Freeform: Shape 6"/>
          <p:cNvSpPr/>
          <p:nvPr/>
        </p:nvSpPr>
        <p:spPr>
          <a:xfrm>
            <a:off x="2528639" y="4404239"/>
            <a:ext cx="284400" cy="518759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180"/>
              <a:gd name="f4" fmla="val w"/>
              <a:gd name="f5" fmla="val h"/>
              <a:gd name="f6" fmla="val 0"/>
              <a:gd name="f7" fmla="val 21600"/>
              <a:gd name="f8" fmla="val 3400"/>
              <a:gd name="f9" fmla="+- 21600 0 10800"/>
              <a:gd name="f10" fmla="+- 3400 0 0"/>
              <a:gd name="f11" fmla="val 18200"/>
              <a:gd name="f12" fmla="+- 0 0 10800"/>
              <a:gd name="f13" fmla="+- 18200 0 21600"/>
              <a:gd name="f14" fmla="+- 3400 0 6800"/>
              <a:gd name="f15" fmla="+- 0 0 0"/>
              <a:gd name="f16" fmla="*/ f4 1 21600"/>
              <a:gd name="f17" fmla="*/ f5 1 21600"/>
              <a:gd name="f18" fmla="+- 10800 0 f6"/>
              <a:gd name="f19" fmla="+- 0 0 f8"/>
              <a:gd name="f20" fmla="+- 0 0 f1"/>
              <a:gd name="f21" fmla="abs f9"/>
              <a:gd name="f22" fmla="abs f10"/>
              <a:gd name="f23" fmla="?: f9 f2 f1"/>
              <a:gd name="f24" fmla="?: f9 f1 f2"/>
              <a:gd name="f25" fmla="+- 10800 0 f7"/>
              <a:gd name="f26" fmla="+- 21600 0 f11"/>
              <a:gd name="f27" fmla="abs f12"/>
              <a:gd name="f28" fmla="abs f13"/>
              <a:gd name="f29" fmla="?: f12 f2 f1"/>
              <a:gd name="f30" fmla="?: f12 f1 f2"/>
              <a:gd name="f31" fmla="+- 6800 0 f8"/>
              <a:gd name="f32" fmla="abs f14"/>
              <a:gd name="f33" fmla="*/ f15 f0 1"/>
              <a:gd name="f34" fmla="*/ 0 f16 1"/>
              <a:gd name="f35" fmla="*/ 21600 f16 1"/>
              <a:gd name="f36" fmla="*/ 18200 f17 1"/>
              <a:gd name="f37" fmla="*/ 6800 f17 1"/>
              <a:gd name="f38" fmla="abs f18"/>
              <a:gd name="f39" fmla="abs f19"/>
              <a:gd name="f40" fmla="?: f18 f20 f1"/>
              <a:gd name="f41" fmla="?: f18 f1 f20"/>
              <a:gd name="f42" fmla="?: f19 0 f0"/>
              <a:gd name="f43" fmla="?: f19 f0 0"/>
              <a:gd name="f44" fmla="?: f9 f20 f1"/>
              <a:gd name="f45" fmla="?: f9 f1 f20"/>
              <a:gd name="f46" fmla="?: f9 f24 f23"/>
              <a:gd name="f47" fmla="?: f9 f23 f24"/>
              <a:gd name="f48" fmla="abs f25"/>
              <a:gd name="f49" fmla="abs f26"/>
              <a:gd name="f50" fmla="?: f25 f20 f1"/>
              <a:gd name="f51" fmla="?: f25 f1 f20"/>
              <a:gd name="f52" fmla="?: f26 0 f0"/>
              <a:gd name="f53" fmla="?: f26 f0 0"/>
              <a:gd name="f54" fmla="?: f12 f20 f1"/>
              <a:gd name="f55" fmla="?: f12 f1 f20"/>
              <a:gd name="f56" fmla="?: f12 f30 f29"/>
              <a:gd name="f57" fmla="?: f12 f29 f30"/>
              <a:gd name="f58" fmla="abs f31"/>
              <a:gd name="f59" fmla="?: f31 0 f0"/>
              <a:gd name="f60" fmla="?: f31 f0 0"/>
              <a:gd name="f61" fmla="*/ 10800 f16 1"/>
              <a:gd name="f62" fmla="*/ f33 1 f3"/>
              <a:gd name="f63" fmla="*/ 0 f17 1"/>
              <a:gd name="f64" fmla="*/ 10800 f17 1"/>
              <a:gd name="f65" fmla="*/ 21600 f17 1"/>
              <a:gd name="f66" fmla="?: f18 f43 f42"/>
              <a:gd name="f67" fmla="?: f18 f42 f43"/>
              <a:gd name="f68" fmla="?: f19 f40 f41"/>
              <a:gd name="f69" fmla="?: f10 f47 f46"/>
              <a:gd name="f70" fmla="?: f10 f45 f44"/>
              <a:gd name="f71" fmla="?: f25 f53 f52"/>
              <a:gd name="f72" fmla="?: f25 f52 f53"/>
              <a:gd name="f73" fmla="?: f26 f50 f51"/>
              <a:gd name="f74" fmla="?: f13 f57 f56"/>
              <a:gd name="f75" fmla="?: f13 f55 f54"/>
              <a:gd name="f76" fmla="?: f18 f60 f59"/>
              <a:gd name="f77" fmla="?: f18 f59 f60"/>
              <a:gd name="f78" fmla="?: f31 f40 f41"/>
              <a:gd name="f79" fmla="?: f14 f47 f46"/>
              <a:gd name="f80" fmla="?: f14 f45 f44"/>
              <a:gd name="f81" fmla="+- f62 0 f1"/>
              <a:gd name="f82" fmla="?: f19 f66 f67"/>
              <a:gd name="f83" fmla="?: f26 f71 f72"/>
              <a:gd name="f84" fmla="?: f31 f76 f7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81">
                <a:pos x="f61" y="f37"/>
              </a:cxn>
              <a:cxn ang="f81">
                <a:pos x="f61" y="f63"/>
              </a:cxn>
              <a:cxn ang="f81">
                <a:pos x="f34" y="f64"/>
              </a:cxn>
              <a:cxn ang="f81">
                <a:pos x="f61" y="f65"/>
              </a:cxn>
              <a:cxn ang="f81">
                <a:pos x="f35" y="f64"/>
              </a:cxn>
            </a:cxnLst>
            <a:rect l="f34" t="f37" r="f35" b="f36"/>
            <a:pathLst>
              <a:path w="21600" h="21600">
                <a:moveTo>
                  <a:pt x="f6" y="f8"/>
                </a:moveTo>
                <a:arcTo wR="f38" hR="f39" stAng="f82" swAng="f68"/>
                <a:arcTo wR="f21" hR="f22" stAng="f69" swAng="f70"/>
                <a:lnTo>
                  <a:pt x="f7" y="f11"/>
                </a:lnTo>
                <a:arcTo wR="f48" hR="f49" stAng="f83" swAng="f73"/>
                <a:arcTo wR="f27" hR="f28" stAng="f74" swAng="f75"/>
                <a:close/>
              </a:path>
              <a:path w="21600" h="21600">
                <a:moveTo>
                  <a:pt x="f6" y="f8"/>
                </a:moveTo>
                <a:arcTo wR="f38" hR="f58" stAng="f84" swAng="f78"/>
                <a:arcTo wR="f21" hR="f32" stAng="f79" swAng="f80"/>
              </a:path>
            </a:pathLst>
          </a:custGeom>
          <a:solidFill>
            <a:srgbClr val="FF8D00"/>
          </a:solidFill>
          <a:ln w="0">
            <a:solidFill>
              <a:srgbClr val="4E376B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WenQuanYi Zen Hei" pitchFamily="2"/>
              <a:cs typeface="Lohit Devanagari" pitchFamily="2"/>
            </a:endParaRPr>
          </a:p>
        </p:txBody>
      </p:sp>
      <p:sp>
        <p:nvSpPr>
          <p:cNvPr id="8" name="Freeform: Shape 7"/>
          <p:cNvSpPr/>
          <p:nvPr/>
        </p:nvSpPr>
        <p:spPr>
          <a:xfrm>
            <a:off x="2941920" y="4404239"/>
            <a:ext cx="284400" cy="518759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180"/>
              <a:gd name="f4" fmla="val w"/>
              <a:gd name="f5" fmla="val h"/>
              <a:gd name="f6" fmla="val 0"/>
              <a:gd name="f7" fmla="val 21600"/>
              <a:gd name="f8" fmla="val 3400"/>
              <a:gd name="f9" fmla="+- 21600 0 10800"/>
              <a:gd name="f10" fmla="+- 3400 0 0"/>
              <a:gd name="f11" fmla="val 18200"/>
              <a:gd name="f12" fmla="+- 0 0 10800"/>
              <a:gd name="f13" fmla="+- 18200 0 21600"/>
              <a:gd name="f14" fmla="+- 3400 0 6800"/>
              <a:gd name="f15" fmla="+- 0 0 0"/>
              <a:gd name="f16" fmla="*/ f4 1 21600"/>
              <a:gd name="f17" fmla="*/ f5 1 21600"/>
              <a:gd name="f18" fmla="+- 10800 0 f6"/>
              <a:gd name="f19" fmla="+- 0 0 f8"/>
              <a:gd name="f20" fmla="+- 0 0 f1"/>
              <a:gd name="f21" fmla="abs f9"/>
              <a:gd name="f22" fmla="abs f10"/>
              <a:gd name="f23" fmla="?: f9 f2 f1"/>
              <a:gd name="f24" fmla="?: f9 f1 f2"/>
              <a:gd name="f25" fmla="+- 10800 0 f7"/>
              <a:gd name="f26" fmla="+- 21600 0 f11"/>
              <a:gd name="f27" fmla="abs f12"/>
              <a:gd name="f28" fmla="abs f13"/>
              <a:gd name="f29" fmla="?: f12 f2 f1"/>
              <a:gd name="f30" fmla="?: f12 f1 f2"/>
              <a:gd name="f31" fmla="+- 6800 0 f8"/>
              <a:gd name="f32" fmla="abs f14"/>
              <a:gd name="f33" fmla="*/ f15 f0 1"/>
              <a:gd name="f34" fmla="*/ 0 f16 1"/>
              <a:gd name="f35" fmla="*/ 21600 f16 1"/>
              <a:gd name="f36" fmla="*/ 18200 f17 1"/>
              <a:gd name="f37" fmla="*/ 6800 f17 1"/>
              <a:gd name="f38" fmla="abs f18"/>
              <a:gd name="f39" fmla="abs f19"/>
              <a:gd name="f40" fmla="?: f18 f20 f1"/>
              <a:gd name="f41" fmla="?: f18 f1 f20"/>
              <a:gd name="f42" fmla="?: f19 0 f0"/>
              <a:gd name="f43" fmla="?: f19 f0 0"/>
              <a:gd name="f44" fmla="?: f9 f20 f1"/>
              <a:gd name="f45" fmla="?: f9 f1 f20"/>
              <a:gd name="f46" fmla="?: f9 f24 f23"/>
              <a:gd name="f47" fmla="?: f9 f23 f24"/>
              <a:gd name="f48" fmla="abs f25"/>
              <a:gd name="f49" fmla="abs f26"/>
              <a:gd name="f50" fmla="?: f25 f20 f1"/>
              <a:gd name="f51" fmla="?: f25 f1 f20"/>
              <a:gd name="f52" fmla="?: f26 0 f0"/>
              <a:gd name="f53" fmla="?: f26 f0 0"/>
              <a:gd name="f54" fmla="?: f12 f20 f1"/>
              <a:gd name="f55" fmla="?: f12 f1 f20"/>
              <a:gd name="f56" fmla="?: f12 f30 f29"/>
              <a:gd name="f57" fmla="?: f12 f29 f30"/>
              <a:gd name="f58" fmla="abs f31"/>
              <a:gd name="f59" fmla="?: f31 0 f0"/>
              <a:gd name="f60" fmla="?: f31 f0 0"/>
              <a:gd name="f61" fmla="*/ 10800 f16 1"/>
              <a:gd name="f62" fmla="*/ f33 1 f3"/>
              <a:gd name="f63" fmla="*/ 0 f17 1"/>
              <a:gd name="f64" fmla="*/ 10800 f17 1"/>
              <a:gd name="f65" fmla="*/ 21600 f17 1"/>
              <a:gd name="f66" fmla="?: f18 f43 f42"/>
              <a:gd name="f67" fmla="?: f18 f42 f43"/>
              <a:gd name="f68" fmla="?: f19 f40 f41"/>
              <a:gd name="f69" fmla="?: f10 f47 f46"/>
              <a:gd name="f70" fmla="?: f10 f45 f44"/>
              <a:gd name="f71" fmla="?: f25 f53 f52"/>
              <a:gd name="f72" fmla="?: f25 f52 f53"/>
              <a:gd name="f73" fmla="?: f26 f50 f51"/>
              <a:gd name="f74" fmla="?: f13 f57 f56"/>
              <a:gd name="f75" fmla="?: f13 f55 f54"/>
              <a:gd name="f76" fmla="?: f18 f60 f59"/>
              <a:gd name="f77" fmla="?: f18 f59 f60"/>
              <a:gd name="f78" fmla="?: f31 f40 f41"/>
              <a:gd name="f79" fmla="?: f14 f47 f46"/>
              <a:gd name="f80" fmla="?: f14 f45 f44"/>
              <a:gd name="f81" fmla="+- f62 0 f1"/>
              <a:gd name="f82" fmla="?: f19 f66 f67"/>
              <a:gd name="f83" fmla="?: f26 f71 f72"/>
              <a:gd name="f84" fmla="?: f31 f76 f7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81">
                <a:pos x="f61" y="f37"/>
              </a:cxn>
              <a:cxn ang="f81">
                <a:pos x="f61" y="f63"/>
              </a:cxn>
              <a:cxn ang="f81">
                <a:pos x="f34" y="f64"/>
              </a:cxn>
              <a:cxn ang="f81">
                <a:pos x="f61" y="f65"/>
              </a:cxn>
              <a:cxn ang="f81">
                <a:pos x="f35" y="f64"/>
              </a:cxn>
            </a:cxnLst>
            <a:rect l="f34" t="f37" r="f35" b="f36"/>
            <a:pathLst>
              <a:path w="21600" h="21600">
                <a:moveTo>
                  <a:pt x="f6" y="f8"/>
                </a:moveTo>
                <a:arcTo wR="f38" hR="f39" stAng="f82" swAng="f68"/>
                <a:arcTo wR="f21" hR="f22" stAng="f69" swAng="f70"/>
                <a:lnTo>
                  <a:pt x="f7" y="f11"/>
                </a:lnTo>
                <a:arcTo wR="f48" hR="f49" stAng="f83" swAng="f73"/>
                <a:arcTo wR="f27" hR="f28" stAng="f74" swAng="f75"/>
                <a:close/>
              </a:path>
              <a:path w="21600" h="21600">
                <a:moveTo>
                  <a:pt x="f6" y="f8"/>
                </a:moveTo>
                <a:arcTo wR="f38" hR="f58" stAng="f84" swAng="f78"/>
                <a:arcTo wR="f21" hR="f32" stAng="f79" swAng="f80"/>
              </a:path>
            </a:pathLst>
          </a:custGeom>
          <a:solidFill>
            <a:srgbClr val="FF8D00"/>
          </a:solidFill>
          <a:ln w="0">
            <a:solidFill>
              <a:srgbClr val="4E376B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WenQuanYi Zen Hei" pitchFamily="2"/>
              <a:cs typeface="Lohit Devanagari" pitchFamily="2"/>
            </a:endParaRPr>
          </a:p>
        </p:txBody>
      </p:sp>
      <p:sp>
        <p:nvSpPr>
          <p:cNvPr id="9" name="Freeform: Shape 8"/>
          <p:cNvSpPr/>
          <p:nvPr/>
        </p:nvSpPr>
        <p:spPr>
          <a:xfrm>
            <a:off x="1941480" y="4070520"/>
            <a:ext cx="2112480" cy="10008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950E">
              <a:alpha val="5000"/>
            </a:srgbClr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0" tIns="0" rIns="0" bIns="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WenQuanYi Zen Hei" pitchFamily="2"/>
              <a:cs typeface="Lohit Devanagari" pitchFamily="2"/>
            </a:endParaRPr>
          </a:p>
        </p:txBody>
      </p:sp>
      <p:sp>
        <p:nvSpPr>
          <p:cNvPr id="10" name="Freeform: Shape 9"/>
          <p:cNvSpPr/>
          <p:nvPr/>
        </p:nvSpPr>
        <p:spPr>
          <a:xfrm>
            <a:off x="4832280" y="4367159"/>
            <a:ext cx="284040" cy="518759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180"/>
              <a:gd name="f4" fmla="val w"/>
              <a:gd name="f5" fmla="val h"/>
              <a:gd name="f6" fmla="val 0"/>
              <a:gd name="f7" fmla="val 21600"/>
              <a:gd name="f8" fmla="val 3400"/>
              <a:gd name="f9" fmla="+- 21600 0 10800"/>
              <a:gd name="f10" fmla="+- 3400 0 0"/>
              <a:gd name="f11" fmla="val 18200"/>
              <a:gd name="f12" fmla="+- 0 0 10800"/>
              <a:gd name="f13" fmla="+- 18200 0 21600"/>
              <a:gd name="f14" fmla="+- 3400 0 6800"/>
              <a:gd name="f15" fmla="+- 0 0 0"/>
              <a:gd name="f16" fmla="*/ f4 1 21600"/>
              <a:gd name="f17" fmla="*/ f5 1 21600"/>
              <a:gd name="f18" fmla="+- 10800 0 f6"/>
              <a:gd name="f19" fmla="+- 0 0 f8"/>
              <a:gd name="f20" fmla="+- 0 0 f1"/>
              <a:gd name="f21" fmla="abs f9"/>
              <a:gd name="f22" fmla="abs f10"/>
              <a:gd name="f23" fmla="?: f9 f2 f1"/>
              <a:gd name="f24" fmla="?: f9 f1 f2"/>
              <a:gd name="f25" fmla="+- 10800 0 f7"/>
              <a:gd name="f26" fmla="+- 21600 0 f11"/>
              <a:gd name="f27" fmla="abs f12"/>
              <a:gd name="f28" fmla="abs f13"/>
              <a:gd name="f29" fmla="?: f12 f2 f1"/>
              <a:gd name="f30" fmla="?: f12 f1 f2"/>
              <a:gd name="f31" fmla="+- 6800 0 f8"/>
              <a:gd name="f32" fmla="abs f14"/>
              <a:gd name="f33" fmla="*/ f15 f0 1"/>
              <a:gd name="f34" fmla="*/ 0 f16 1"/>
              <a:gd name="f35" fmla="*/ 21600 f16 1"/>
              <a:gd name="f36" fmla="*/ 18200 f17 1"/>
              <a:gd name="f37" fmla="*/ 6800 f17 1"/>
              <a:gd name="f38" fmla="abs f18"/>
              <a:gd name="f39" fmla="abs f19"/>
              <a:gd name="f40" fmla="?: f18 f20 f1"/>
              <a:gd name="f41" fmla="?: f18 f1 f20"/>
              <a:gd name="f42" fmla="?: f19 0 f0"/>
              <a:gd name="f43" fmla="?: f19 f0 0"/>
              <a:gd name="f44" fmla="?: f9 f20 f1"/>
              <a:gd name="f45" fmla="?: f9 f1 f20"/>
              <a:gd name="f46" fmla="?: f9 f24 f23"/>
              <a:gd name="f47" fmla="?: f9 f23 f24"/>
              <a:gd name="f48" fmla="abs f25"/>
              <a:gd name="f49" fmla="abs f26"/>
              <a:gd name="f50" fmla="?: f25 f20 f1"/>
              <a:gd name="f51" fmla="?: f25 f1 f20"/>
              <a:gd name="f52" fmla="?: f26 0 f0"/>
              <a:gd name="f53" fmla="?: f26 f0 0"/>
              <a:gd name="f54" fmla="?: f12 f20 f1"/>
              <a:gd name="f55" fmla="?: f12 f1 f20"/>
              <a:gd name="f56" fmla="?: f12 f30 f29"/>
              <a:gd name="f57" fmla="?: f12 f29 f30"/>
              <a:gd name="f58" fmla="abs f31"/>
              <a:gd name="f59" fmla="?: f31 0 f0"/>
              <a:gd name="f60" fmla="?: f31 f0 0"/>
              <a:gd name="f61" fmla="*/ 10800 f16 1"/>
              <a:gd name="f62" fmla="*/ f33 1 f3"/>
              <a:gd name="f63" fmla="*/ 0 f17 1"/>
              <a:gd name="f64" fmla="*/ 10800 f17 1"/>
              <a:gd name="f65" fmla="*/ 21600 f17 1"/>
              <a:gd name="f66" fmla="?: f18 f43 f42"/>
              <a:gd name="f67" fmla="?: f18 f42 f43"/>
              <a:gd name="f68" fmla="?: f19 f40 f41"/>
              <a:gd name="f69" fmla="?: f10 f47 f46"/>
              <a:gd name="f70" fmla="?: f10 f45 f44"/>
              <a:gd name="f71" fmla="?: f25 f53 f52"/>
              <a:gd name="f72" fmla="?: f25 f52 f53"/>
              <a:gd name="f73" fmla="?: f26 f50 f51"/>
              <a:gd name="f74" fmla="?: f13 f57 f56"/>
              <a:gd name="f75" fmla="?: f13 f55 f54"/>
              <a:gd name="f76" fmla="?: f18 f60 f59"/>
              <a:gd name="f77" fmla="?: f18 f59 f60"/>
              <a:gd name="f78" fmla="?: f31 f40 f41"/>
              <a:gd name="f79" fmla="?: f14 f47 f46"/>
              <a:gd name="f80" fmla="?: f14 f45 f44"/>
              <a:gd name="f81" fmla="+- f62 0 f1"/>
              <a:gd name="f82" fmla="?: f19 f66 f67"/>
              <a:gd name="f83" fmla="?: f26 f71 f72"/>
              <a:gd name="f84" fmla="?: f31 f76 f7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81">
                <a:pos x="f61" y="f37"/>
              </a:cxn>
              <a:cxn ang="f81">
                <a:pos x="f61" y="f63"/>
              </a:cxn>
              <a:cxn ang="f81">
                <a:pos x="f34" y="f64"/>
              </a:cxn>
              <a:cxn ang="f81">
                <a:pos x="f61" y="f65"/>
              </a:cxn>
              <a:cxn ang="f81">
                <a:pos x="f35" y="f64"/>
              </a:cxn>
            </a:cxnLst>
            <a:rect l="f34" t="f37" r="f35" b="f36"/>
            <a:pathLst>
              <a:path w="21600" h="21600">
                <a:moveTo>
                  <a:pt x="f6" y="f8"/>
                </a:moveTo>
                <a:arcTo wR="f38" hR="f39" stAng="f82" swAng="f68"/>
                <a:arcTo wR="f21" hR="f22" stAng="f69" swAng="f70"/>
                <a:lnTo>
                  <a:pt x="f7" y="f11"/>
                </a:lnTo>
                <a:arcTo wR="f48" hR="f49" stAng="f83" swAng="f73"/>
                <a:arcTo wR="f27" hR="f28" stAng="f74" swAng="f75"/>
                <a:close/>
              </a:path>
              <a:path w="21600" h="21600">
                <a:moveTo>
                  <a:pt x="f6" y="f8"/>
                </a:moveTo>
                <a:arcTo wR="f38" hR="f58" stAng="f84" swAng="f78"/>
                <a:arcTo wR="f21" hR="f32" stAng="f79" swAng="f80"/>
              </a:path>
            </a:pathLst>
          </a:custGeom>
          <a:solidFill>
            <a:srgbClr val="FF8D00"/>
          </a:solidFill>
          <a:ln w="0">
            <a:solidFill>
              <a:srgbClr val="4E376B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WenQuanYi Zen Hei" pitchFamily="2"/>
              <a:cs typeface="Lohit Devanagari" pitchFamily="2"/>
            </a:endParaRPr>
          </a:p>
        </p:txBody>
      </p:sp>
      <p:sp>
        <p:nvSpPr>
          <p:cNvPr id="11" name="Freeform: Shape 10"/>
          <p:cNvSpPr/>
          <p:nvPr/>
        </p:nvSpPr>
        <p:spPr>
          <a:xfrm>
            <a:off x="6105240" y="4367159"/>
            <a:ext cx="283680" cy="518759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180"/>
              <a:gd name="f4" fmla="val w"/>
              <a:gd name="f5" fmla="val h"/>
              <a:gd name="f6" fmla="val 0"/>
              <a:gd name="f7" fmla="val 21600"/>
              <a:gd name="f8" fmla="val 3400"/>
              <a:gd name="f9" fmla="+- 21600 0 10800"/>
              <a:gd name="f10" fmla="+- 3400 0 0"/>
              <a:gd name="f11" fmla="val 18200"/>
              <a:gd name="f12" fmla="+- 0 0 10800"/>
              <a:gd name="f13" fmla="+- 18200 0 21600"/>
              <a:gd name="f14" fmla="+- 3400 0 6800"/>
              <a:gd name="f15" fmla="+- 0 0 0"/>
              <a:gd name="f16" fmla="*/ f4 1 21600"/>
              <a:gd name="f17" fmla="*/ f5 1 21600"/>
              <a:gd name="f18" fmla="+- 10800 0 f6"/>
              <a:gd name="f19" fmla="+- 0 0 f8"/>
              <a:gd name="f20" fmla="+- 0 0 f1"/>
              <a:gd name="f21" fmla="abs f9"/>
              <a:gd name="f22" fmla="abs f10"/>
              <a:gd name="f23" fmla="?: f9 f2 f1"/>
              <a:gd name="f24" fmla="?: f9 f1 f2"/>
              <a:gd name="f25" fmla="+- 10800 0 f7"/>
              <a:gd name="f26" fmla="+- 21600 0 f11"/>
              <a:gd name="f27" fmla="abs f12"/>
              <a:gd name="f28" fmla="abs f13"/>
              <a:gd name="f29" fmla="?: f12 f2 f1"/>
              <a:gd name="f30" fmla="?: f12 f1 f2"/>
              <a:gd name="f31" fmla="+- 6800 0 f8"/>
              <a:gd name="f32" fmla="abs f14"/>
              <a:gd name="f33" fmla="*/ f15 f0 1"/>
              <a:gd name="f34" fmla="*/ 0 f16 1"/>
              <a:gd name="f35" fmla="*/ 21600 f16 1"/>
              <a:gd name="f36" fmla="*/ 18200 f17 1"/>
              <a:gd name="f37" fmla="*/ 6800 f17 1"/>
              <a:gd name="f38" fmla="abs f18"/>
              <a:gd name="f39" fmla="abs f19"/>
              <a:gd name="f40" fmla="?: f18 f20 f1"/>
              <a:gd name="f41" fmla="?: f18 f1 f20"/>
              <a:gd name="f42" fmla="?: f19 0 f0"/>
              <a:gd name="f43" fmla="?: f19 f0 0"/>
              <a:gd name="f44" fmla="?: f9 f20 f1"/>
              <a:gd name="f45" fmla="?: f9 f1 f20"/>
              <a:gd name="f46" fmla="?: f9 f24 f23"/>
              <a:gd name="f47" fmla="?: f9 f23 f24"/>
              <a:gd name="f48" fmla="abs f25"/>
              <a:gd name="f49" fmla="abs f26"/>
              <a:gd name="f50" fmla="?: f25 f20 f1"/>
              <a:gd name="f51" fmla="?: f25 f1 f20"/>
              <a:gd name="f52" fmla="?: f26 0 f0"/>
              <a:gd name="f53" fmla="?: f26 f0 0"/>
              <a:gd name="f54" fmla="?: f12 f20 f1"/>
              <a:gd name="f55" fmla="?: f12 f1 f20"/>
              <a:gd name="f56" fmla="?: f12 f30 f29"/>
              <a:gd name="f57" fmla="?: f12 f29 f30"/>
              <a:gd name="f58" fmla="abs f31"/>
              <a:gd name="f59" fmla="?: f31 0 f0"/>
              <a:gd name="f60" fmla="?: f31 f0 0"/>
              <a:gd name="f61" fmla="*/ 10800 f16 1"/>
              <a:gd name="f62" fmla="*/ f33 1 f3"/>
              <a:gd name="f63" fmla="*/ 0 f17 1"/>
              <a:gd name="f64" fmla="*/ 10800 f17 1"/>
              <a:gd name="f65" fmla="*/ 21600 f17 1"/>
              <a:gd name="f66" fmla="?: f18 f43 f42"/>
              <a:gd name="f67" fmla="?: f18 f42 f43"/>
              <a:gd name="f68" fmla="?: f19 f40 f41"/>
              <a:gd name="f69" fmla="?: f10 f47 f46"/>
              <a:gd name="f70" fmla="?: f10 f45 f44"/>
              <a:gd name="f71" fmla="?: f25 f53 f52"/>
              <a:gd name="f72" fmla="?: f25 f52 f53"/>
              <a:gd name="f73" fmla="?: f26 f50 f51"/>
              <a:gd name="f74" fmla="?: f13 f57 f56"/>
              <a:gd name="f75" fmla="?: f13 f55 f54"/>
              <a:gd name="f76" fmla="?: f18 f60 f59"/>
              <a:gd name="f77" fmla="?: f18 f59 f60"/>
              <a:gd name="f78" fmla="?: f31 f40 f41"/>
              <a:gd name="f79" fmla="?: f14 f47 f46"/>
              <a:gd name="f80" fmla="?: f14 f45 f44"/>
              <a:gd name="f81" fmla="+- f62 0 f1"/>
              <a:gd name="f82" fmla="?: f19 f66 f67"/>
              <a:gd name="f83" fmla="?: f26 f71 f72"/>
              <a:gd name="f84" fmla="?: f31 f76 f7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81">
                <a:pos x="f61" y="f37"/>
              </a:cxn>
              <a:cxn ang="f81">
                <a:pos x="f61" y="f63"/>
              </a:cxn>
              <a:cxn ang="f81">
                <a:pos x="f34" y="f64"/>
              </a:cxn>
              <a:cxn ang="f81">
                <a:pos x="f61" y="f65"/>
              </a:cxn>
              <a:cxn ang="f81">
                <a:pos x="f35" y="f64"/>
              </a:cxn>
            </a:cxnLst>
            <a:rect l="f34" t="f37" r="f35" b="f36"/>
            <a:pathLst>
              <a:path w="21600" h="21600">
                <a:moveTo>
                  <a:pt x="f6" y="f8"/>
                </a:moveTo>
                <a:arcTo wR="f38" hR="f39" stAng="f82" swAng="f68"/>
                <a:arcTo wR="f21" hR="f22" stAng="f69" swAng="f70"/>
                <a:lnTo>
                  <a:pt x="f7" y="f11"/>
                </a:lnTo>
                <a:arcTo wR="f48" hR="f49" stAng="f83" swAng="f73"/>
                <a:arcTo wR="f27" hR="f28" stAng="f74" swAng="f75"/>
                <a:close/>
              </a:path>
              <a:path w="21600" h="21600">
                <a:moveTo>
                  <a:pt x="f6" y="f8"/>
                </a:moveTo>
                <a:arcTo wR="f38" hR="f58" stAng="f84" swAng="f78"/>
                <a:arcTo wR="f21" hR="f32" stAng="f79" swAng="f80"/>
              </a:path>
            </a:pathLst>
          </a:custGeom>
          <a:solidFill>
            <a:srgbClr val="FF8D00"/>
          </a:solidFill>
          <a:ln w="0">
            <a:solidFill>
              <a:srgbClr val="4E376B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WenQuanYi Zen Hei" pitchFamily="2"/>
              <a:cs typeface="Lohit Devanagari" pitchFamily="2"/>
            </a:endParaRPr>
          </a:p>
        </p:txBody>
      </p:sp>
      <p:sp>
        <p:nvSpPr>
          <p:cNvPr id="12" name="Freeform: Shape 11"/>
          <p:cNvSpPr/>
          <p:nvPr/>
        </p:nvSpPr>
        <p:spPr>
          <a:xfrm>
            <a:off x="5271480" y="4367159"/>
            <a:ext cx="284400" cy="518759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180"/>
              <a:gd name="f4" fmla="val w"/>
              <a:gd name="f5" fmla="val h"/>
              <a:gd name="f6" fmla="val 0"/>
              <a:gd name="f7" fmla="val 21600"/>
              <a:gd name="f8" fmla="val 3400"/>
              <a:gd name="f9" fmla="+- 21600 0 10800"/>
              <a:gd name="f10" fmla="+- 3400 0 0"/>
              <a:gd name="f11" fmla="val 18200"/>
              <a:gd name="f12" fmla="+- 0 0 10800"/>
              <a:gd name="f13" fmla="+- 18200 0 21600"/>
              <a:gd name="f14" fmla="+- 3400 0 6800"/>
              <a:gd name="f15" fmla="+- 0 0 0"/>
              <a:gd name="f16" fmla="*/ f4 1 21600"/>
              <a:gd name="f17" fmla="*/ f5 1 21600"/>
              <a:gd name="f18" fmla="+- 10800 0 f6"/>
              <a:gd name="f19" fmla="+- 0 0 f8"/>
              <a:gd name="f20" fmla="+- 0 0 f1"/>
              <a:gd name="f21" fmla="abs f9"/>
              <a:gd name="f22" fmla="abs f10"/>
              <a:gd name="f23" fmla="?: f9 f2 f1"/>
              <a:gd name="f24" fmla="?: f9 f1 f2"/>
              <a:gd name="f25" fmla="+- 10800 0 f7"/>
              <a:gd name="f26" fmla="+- 21600 0 f11"/>
              <a:gd name="f27" fmla="abs f12"/>
              <a:gd name="f28" fmla="abs f13"/>
              <a:gd name="f29" fmla="?: f12 f2 f1"/>
              <a:gd name="f30" fmla="?: f12 f1 f2"/>
              <a:gd name="f31" fmla="+- 6800 0 f8"/>
              <a:gd name="f32" fmla="abs f14"/>
              <a:gd name="f33" fmla="*/ f15 f0 1"/>
              <a:gd name="f34" fmla="*/ 0 f16 1"/>
              <a:gd name="f35" fmla="*/ 21600 f16 1"/>
              <a:gd name="f36" fmla="*/ 18200 f17 1"/>
              <a:gd name="f37" fmla="*/ 6800 f17 1"/>
              <a:gd name="f38" fmla="abs f18"/>
              <a:gd name="f39" fmla="abs f19"/>
              <a:gd name="f40" fmla="?: f18 f20 f1"/>
              <a:gd name="f41" fmla="?: f18 f1 f20"/>
              <a:gd name="f42" fmla="?: f19 0 f0"/>
              <a:gd name="f43" fmla="?: f19 f0 0"/>
              <a:gd name="f44" fmla="?: f9 f20 f1"/>
              <a:gd name="f45" fmla="?: f9 f1 f20"/>
              <a:gd name="f46" fmla="?: f9 f24 f23"/>
              <a:gd name="f47" fmla="?: f9 f23 f24"/>
              <a:gd name="f48" fmla="abs f25"/>
              <a:gd name="f49" fmla="abs f26"/>
              <a:gd name="f50" fmla="?: f25 f20 f1"/>
              <a:gd name="f51" fmla="?: f25 f1 f20"/>
              <a:gd name="f52" fmla="?: f26 0 f0"/>
              <a:gd name="f53" fmla="?: f26 f0 0"/>
              <a:gd name="f54" fmla="?: f12 f20 f1"/>
              <a:gd name="f55" fmla="?: f12 f1 f20"/>
              <a:gd name="f56" fmla="?: f12 f30 f29"/>
              <a:gd name="f57" fmla="?: f12 f29 f30"/>
              <a:gd name="f58" fmla="abs f31"/>
              <a:gd name="f59" fmla="?: f31 0 f0"/>
              <a:gd name="f60" fmla="?: f31 f0 0"/>
              <a:gd name="f61" fmla="*/ 10800 f16 1"/>
              <a:gd name="f62" fmla="*/ f33 1 f3"/>
              <a:gd name="f63" fmla="*/ 0 f17 1"/>
              <a:gd name="f64" fmla="*/ 10800 f17 1"/>
              <a:gd name="f65" fmla="*/ 21600 f17 1"/>
              <a:gd name="f66" fmla="?: f18 f43 f42"/>
              <a:gd name="f67" fmla="?: f18 f42 f43"/>
              <a:gd name="f68" fmla="?: f19 f40 f41"/>
              <a:gd name="f69" fmla="?: f10 f47 f46"/>
              <a:gd name="f70" fmla="?: f10 f45 f44"/>
              <a:gd name="f71" fmla="?: f25 f53 f52"/>
              <a:gd name="f72" fmla="?: f25 f52 f53"/>
              <a:gd name="f73" fmla="?: f26 f50 f51"/>
              <a:gd name="f74" fmla="?: f13 f57 f56"/>
              <a:gd name="f75" fmla="?: f13 f55 f54"/>
              <a:gd name="f76" fmla="?: f18 f60 f59"/>
              <a:gd name="f77" fmla="?: f18 f59 f60"/>
              <a:gd name="f78" fmla="?: f31 f40 f41"/>
              <a:gd name="f79" fmla="?: f14 f47 f46"/>
              <a:gd name="f80" fmla="?: f14 f45 f44"/>
              <a:gd name="f81" fmla="+- f62 0 f1"/>
              <a:gd name="f82" fmla="?: f19 f66 f67"/>
              <a:gd name="f83" fmla="?: f26 f71 f72"/>
              <a:gd name="f84" fmla="?: f31 f76 f7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81">
                <a:pos x="f61" y="f37"/>
              </a:cxn>
              <a:cxn ang="f81">
                <a:pos x="f61" y="f63"/>
              </a:cxn>
              <a:cxn ang="f81">
                <a:pos x="f34" y="f64"/>
              </a:cxn>
              <a:cxn ang="f81">
                <a:pos x="f61" y="f65"/>
              </a:cxn>
              <a:cxn ang="f81">
                <a:pos x="f35" y="f64"/>
              </a:cxn>
            </a:cxnLst>
            <a:rect l="f34" t="f37" r="f35" b="f36"/>
            <a:pathLst>
              <a:path w="21600" h="21600">
                <a:moveTo>
                  <a:pt x="f6" y="f8"/>
                </a:moveTo>
                <a:arcTo wR="f38" hR="f39" stAng="f82" swAng="f68"/>
                <a:arcTo wR="f21" hR="f22" stAng="f69" swAng="f70"/>
                <a:lnTo>
                  <a:pt x="f7" y="f11"/>
                </a:lnTo>
                <a:arcTo wR="f48" hR="f49" stAng="f83" swAng="f73"/>
                <a:arcTo wR="f27" hR="f28" stAng="f74" swAng="f75"/>
                <a:close/>
              </a:path>
              <a:path w="21600" h="21600">
                <a:moveTo>
                  <a:pt x="f6" y="f8"/>
                </a:moveTo>
                <a:arcTo wR="f38" hR="f58" stAng="f84" swAng="f78"/>
                <a:arcTo wR="f21" hR="f32" stAng="f79" swAng="f80"/>
              </a:path>
            </a:pathLst>
          </a:custGeom>
          <a:solidFill>
            <a:srgbClr val="FF8D00"/>
          </a:solidFill>
          <a:ln w="0">
            <a:solidFill>
              <a:srgbClr val="4E376B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WenQuanYi Zen Hei" pitchFamily="2"/>
              <a:cs typeface="Lohit Devanagari" pitchFamily="2"/>
            </a:endParaRPr>
          </a:p>
        </p:txBody>
      </p:sp>
      <p:sp>
        <p:nvSpPr>
          <p:cNvPr id="13" name="Freeform: Shape 12"/>
          <p:cNvSpPr/>
          <p:nvPr/>
        </p:nvSpPr>
        <p:spPr>
          <a:xfrm>
            <a:off x="5684759" y="4367159"/>
            <a:ext cx="284040" cy="518759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180"/>
              <a:gd name="f4" fmla="val w"/>
              <a:gd name="f5" fmla="val h"/>
              <a:gd name="f6" fmla="val 0"/>
              <a:gd name="f7" fmla="val 21600"/>
              <a:gd name="f8" fmla="val 3400"/>
              <a:gd name="f9" fmla="+- 21600 0 10800"/>
              <a:gd name="f10" fmla="+- 3400 0 0"/>
              <a:gd name="f11" fmla="val 18200"/>
              <a:gd name="f12" fmla="+- 0 0 10800"/>
              <a:gd name="f13" fmla="+- 18200 0 21600"/>
              <a:gd name="f14" fmla="+- 3400 0 6800"/>
              <a:gd name="f15" fmla="+- 0 0 0"/>
              <a:gd name="f16" fmla="*/ f4 1 21600"/>
              <a:gd name="f17" fmla="*/ f5 1 21600"/>
              <a:gd name="f18" fmla="+- 10800 0 f6"/>
              <a:gd name="f19" fmla="+- 0 0 f8"/>
              <a:gd name="f20" fmla="+- 0 0 f1"/>
              <a:gd name="f21" fmla="abs f9"/>
              <a:gd name="f22" fmla="abs f10"/>
              <a:gd name="f23" fmla="?: f9 f2 f1"/>
              <a:gd name="f24" fmla="?: f9 f1 f2"/>
              <a:gd name="f25" fmla="+- 10800 0 f7"/>
              <a:gd name="f26" fmla="+- 21600 0 f11"/>
              <a:gd name="f27" fmla="abs f12"/>
              <a:gd name="f28" fmla="abs f13"/>
              <a:gd name="f29" fmla="?: f12 f2 f1"/>
              <a:gd name="f30" fmla="?: f12 f1 f2"/>
              <a:gd name="f31" fmla="+- 6800 0 f8"/>
              <a:gd name="f32" fmla="abs f14"/>
              <a:gd name="f33" fmla="*/ f15 f0 1"/>
              <a:gd name="f34" fmla="*/ 0 f16 1"/>
              <a:gd name="f35" fmla="*/ 21600 f16 1"/>
              <a:gd name="f36" fmla="*/ 18200 f17 1"/>
              <a:gd name="f37" fmla="*/ 6800 f17 1"/>
              <a:gd name="f38" fmla="abs f18"/>
              <a:gd name="f39" fmla="abs f19"/>
              <a:gd name="f40" fmla="?: f18 f20 f1"/>
              <a:gd name="f41" fmla="?: f18 f1 f20"/>
              <a:gd name="f42" fmla="?: f19 0 f0"/>
              <a:gd name="f43" fmla="?: f19 f0 0"/>
              <a:gd name="f44" fmla="?: f9 f20 f1"/>
              <a:gd name="f45" fmla="?: f9 f1 f20"/>
              <a:gd name="f46" fmla="?: f9 f24 f23"/>
              <a:gd name="f47" fmla="?: f9 f23 f24"/>
              <a:gd name="f48" fmla="abs f25"/>
              <a:gd name="f49" fmla="abs f26"/>
              <a:gd name="f50" fmla="?: f25 f20 f1"/>
              <a:gd name="f51" fmla="?: f25 f1 f20"/>
              <a:gd name="f52" fmla="?: f26 0 f0"/>
              <a:gd name="f53" fmla="?: f26 f0 0"/>
              <a:gd name="f54" fmla="?: f12 f20 f1"/>
              <a:gd name="f55" fmla="?: f12 f1 f20"/>
              <a:gd name="f56" fmla="?: f12 f30 f29"/>
              <a:gd name="f57" fmla="?: f12 f29 f30"/>
              <a:gd name="f58" fmla="abs f31"/>
              <a:gd name="f59" fmla="?: f31 0 f0"/>
              <a:gd name="f60" fmla="?: f31 f0 0"/>
              <a:gd name="f61" fmla="*/ 10800 f16 1"/>
              <a:gd name="f62" fmla="*/ f33 1 f3"/>
              <a:gd name="f63" fmla="*/ 0 f17 1"/>
              <a:gd name="f64" fmla="*/ 10800 f17 1"/>
              <a:gd name="f65" fmla="*/ 21600 f17 1"/>
              <a:gd name="f66" fmla="?: f18 f43 f42"/>
              <a:gd name="f67" fmla="?: f18 f42 f43"/>
              <a:gd name="f68" fmla="?: f19 f40 f41"/>
              <a:gd name="f69" fmla="?: f10 f47 f46"/>
              <a:gd name="f70" fmla="?: f10 f45 f44"/>
              <a:gd name="f71" fmla="?: f25 f53 f52"/>
              <a:gd name="f72" fmla="?: f25 f52 f53"/>
              <a:gd name="f73" fmla="?: f26 f50 f51"/>
              <a:gd name="f74" fmla="?: f13 f57 f56"/>
              <a:gd name="f75" fmla="?: f13 f55 f54"/>
              <a:gd name="f76" fmla="?: f18 f60 f59"/>
              <a:gd name="f77" fmla="?: f18 f59 f60"/>
              <a:gd name="f78" fmla="?: f31 f40 f41"/>
              <a:gd name="f79" fmla="?: f14 f47 f46"/>
              <a:gd name="f80" fmla="?: f14 f45 f44"/>
              <a:gd name="f81" fmla="+- f62 0 f1"/>
              <a:gd name="f82" fmla="?: f19 f66 f67"/>
              <a:gd name="f83" fmla="?: f26 f71 f72"/>
              <a:gd name="f84" fmla="?: f31 f76 f7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81">
                <a:pos x="f61" y="f37"/>
              </a:cxn>
              <a:cxn ang="f81">
                <a:pos x="f61" y="f63"/>
              </a:cxn>
              <a:cxn ang="f81">
                <a:pos x="f34" y="f64"/>
              </a:cxn>
              <a:cxn ang="f81">
                <a:pos x="f61" y="f65"/>
              </a:cxn>
              <a:cxn ang="f81">
                <a:pos x="f35" y="f64"/>
              </a:cxn>
            </a:cxnLst>
            <a:rect l="f34" t="f37" r="f35" b="f36"/>
            <a:pathLst>
              <a:path w="21600" h="21600">
                <a:moveTo>
                  <a:pt x="f6" y="f8"/>
                </a:moveTo>
                <a:arcTo wR="f38" hR="f39" stAng="f82" swAng="f68"/>
                <a:arcTo wR="f21" hR="f22" stAng="f69" swAng="f70"/>
                <a:lnTo>
                  <a:pt x="f7" y="f11"/>
                </a:lnTo>
                <a:arcTo wR="f48" hR="f49" stAng="f83" swAng="f73"/>
                <a:arcTo wR="f27" hR="f28" stAng="f74" swAng="f75"/>
                <a:close/>
              </a:path>
              <a:path w="21600" h="21600">
                <a:moveTo>
                  <a:pt x="f6" y="f8"/>
                </a:moveTo>
                <a:arcTo wR="f38" hR="f58" stAng="f84" swAng="f78"/>
                <a:arcTo wR="f21" hR="f32" stAng="f79" swAng="f80"/>
              </a:path>
            </a:pathLst>
          </a:custGeom>
          <a:solidFill>
            <a:srgbClr val="FF8D00"/>
          </a:solidFill>
          <a:ln w="0">
            <a:solidFill>
              <a:srgbClr val="4E376B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WenQuanYi Zen Hei" pitchFamily="2"/>
              <a:cs typeface="Lohit Devanagari" pitchFamily="2"/>
            </a:endParaRPr>
          </a:p>
        </p:txBody>
      </p:sp>
      <p:sp>
        <p:nvSpPr>
          <p:cNvPr id="14" name="Freeform: Shape 13"/>
          <p:cNvSpPr/>
          <p:nvPr/>
        </p:nvSpPr>
        <p:spPr>
          <a:xfrm>
            <a:off x="4758120" y="4033439"/>
            <a:ext cx="2668680" cy="10008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950E">
              <a:alpha val="5000"/>
            </a:srgbClr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WenQuanYi Zen Hei" pitchFamily="2"/>
              <a:cs typeface="Lohit Devanagari" pitchFamily="2"/>
            </a:endParaRPr>
          </a:p>
        </p:txBody>
      </p:sp>
      <p:sp>
        <p:nvSpPr>
          <p:cNvPr id="15" name="Freeform: Shape 14"/>
          <p:cNvSpPr/>
          <p:nvPr/>
        </p:nvSpPr>
        <p:spPr>
          <a:xfrm>
            <a:off x="7041240" y="4367159"/>
            <a:ext cx="283680" cy="518759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180"/>
              <a:gd name="f4" fmla="val w"/>
              <a:gd name="f5" fmla="val h"/>
              <a:gd name="f6" fmla="val 0"/>
              <a:gd name="f7" fmla="val 21600"/>
              <a:gd name="f8" fmla="val 3400"/>
              <a:gd name="f9" fmla="+- 21600 0 10800"/>
              <a:gd name="f10" fmla="+- 3400 0 0"/>
              <a:gd name="f11" fmla="val 18200"/>
              <a:gd name="f12" fmla="+- 0 0 10800"/>
              <a:gd name="f13" fmla="+- 18200 0 21600"/>
              <a:gd name="f14" fmla="+- 3400 0 6800"/>
              <a:gd name="f15" fmla="+- 0 0 0"/>
              <a:gd name="f16" fmla="*/ f4 1 21600"/>
              <a:gd name="f17" fmla="*/ f5 1 21600"/>
              <a:gd name="f18" fmla="+- 10800 0 f6"/>
              <a:gd name="f19" fmla="+- 0 0 f8"/>
              <a:gd name="f20" fmla="+- 0 0 f1"/>
              <a:gd name="f21" fmla="abs f9"/>
              <a:gd name="f22" fmla="abs f10"/>
              <a:gd name="f23" fmla="?: f9 f2 f1"/>
              <a:gd name="f24" fmla="?: f9 f1 f2"/>
              <a:gd name="f25" fmla="+- 10800 0 f7"/>
              <a:gd name="f26" fmla="+- 21600 0 f11"/>
              <a:gd name="f27" fmla="abs f12"/>
              <a:gd name="f28" fmla="abs f13"/>
              <a:gd name="f29" fmla="?: f12 f2 f1"/>
              <a:gd name="f30" fmla="?: f12 f1 f2"/>
              <a:gd name="f31" fmla="+- 6800 0 f8"/>
              <a:gd name="f32" fmla="abs f14"/>
              <a:gd name="f33" fmla="*/ f15 f0 1"/>
              <a:gd name="f34" fmla="*/ 0 f16 1"/>
              <a:gd name="f35" fmla="*/ 21600 f16 1"/>
              <a:gd name="f36" fmla="*/ 18200 f17 1"/>
              <a:gd name="f37" fmla="*/ 6800 f17 1"/>
              <a:gd name="f38" fmla="abs f18"/>
              <a:gd name="f39" fmla="abs f19"/>
              <a:gd name="f40" fmla="?: f18 f20 f1"/>
              <a:gd name="f41" fmla="?: f18 f1 f20"/>
              <a:gd name="f42" fmla="?: f19 0 f0"/>
              <a:gd name="f43" fmla="?: f19 f0 0"/>
              <a:gd name="f44" fmla="?: f9 f20 f1"/>
              <a:gd name="f45" fmla="?: f9 f1 f20"/>
              <a:gd name="f46" fmla="?: f9 f24 f23"/>
              <a:gd name="f47" fmla="?: f9 f23 f24"/>
              <a:gd name="f48" fmla="abs f25"/>
              <a:gd name="f49" fmla="abs f26"/>
              <a:gd name="f50" fmla="?: f25 f20 f1"/>
              <a:gd name="f51" fmla="?: f25 f1 f20"/>
              <a:gd name="f52" fmla="?: f26 0 f0"/>
              <a:gd name="f53" fmla="?: f26 f0 0"/>
              <a:gd name="f54" fmla="?: f12 f20 f1"/>
              <a:gd name="f55" fmla="?: f12 f1 f20"/>
              <a:gd name="f56" fmla="?: f12 f30 f29"/>
              <a:gd name="f57" fmla="?: f12 f29 f30"/>
              <a:gd name="f58" fmla="abs f31"/>
              <a:gd name="f59" fmla="?: f31 0 f0"/>
              <a:gd name="f60" fmla="?: f31 f0 0"/>
              <a:gd name="f61" fmla="*/ 10800 f16 1"/>
              <a:gd name="f62" fmla="*/ f33 1 f3"/>
              <a:gd name="f63" fmla="*/ 0 f17 1"/>
              <a:gd name="f64" fmla="*/ 10800 f17 1"/>
              <a:gd name="f65" fmla="*/ 21600 f17 1"/>
              <a:gd name="f66" fmla="?: f18 f43 f42"/>
              <a:gd name="f67" fmla="?: f18 f42 f43"/>
              <a:gd name="f68" fmla="?: f19 f40 f41"/>
              <a:gd name="f69" fmla="?: f10 f47 f46"/>
              <a:gd name="f70" fmla="?: f10 f45 f44"/>
              <a:gd name="f71" fmla="?: f25 f53 f52"/>
              <a:gd name="f72" fmla="?: f25 f52 f53"/>
              <a:gd name="f73" fmla="?: f26 f50 f51"/>
              <a:gd name="f74" fmla="?: f13 f57 f56"/>
              <a:gd name="f75" fmla="?: f13 f55 f54"/>
              <a:gd name="f76" fmla="?: f18 f60 f59"/>
              <a:gd name="f77" fmla="?: f18 f59 f60"/>
              <a:gd name="f78" fmla="?: f31 f40 f41"/>
              <a:gd name="f79" fmla="?: f14 f47 f46"/>
              <a:gd name="f80" fmla="?: f14 f45 f44"/>
              <a:gd name="f81" fmla="+- f62 0 f1"/>
              <a:gd name="f82" fmla="?: f19 f66 f67"/>
              <a:gd name="f83" fmla="?: f26 f71 f72"/>
              <a:gd name="f84" fmla="?: f31 f76 f7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81">
                <a:pos x="f61" y="f37"/>
              </a:cxn>
              <a:cxn ang="f81">
                <a:pos x="f61" y="f63"/>
              </a:cxn>
              <a:cxn ang="f81">
                <a:pos x="f34" y="f64"/>
              </a:cxn>
              <a:cxn ang="f81">
                <a:pos x="f61" y="f65"/>
              </a:cxn>
              <a:cxn ang="f81">
                <a:pos x="f35" y="f64"/>
              </a:cxn>
            </a:cxnLst>
            <a:rect l="f34" t="f37" r="f35" b="f36"/>
            <a:pathLst>
              <a:path w="21600" h="21600">
                <a:moveTo>
                  <a:pt x="f6" y="f8"/>
                </a:moveTo>
                <a:arcTo wR="f38" hR="f39" stAng="f82" swAng="f68"/>
                <a:arcTo wR="f21" hR="f22" stAng="f69" swAng="f70"/>
                <a:lnTo>
                  <a:pt x="f7" y="f11"/>
                </a:lnTo>
                <a:arcTo wR="f48" hR="f49" stAng="f83" swAng="f73"/>
                <a:arcTo wR="f27" hR="f28" stAng="f74" swAng="f75"/>
                <a:close/>
              </a:path>
              <a:path w="21600" h="21600">
                <a:moveTo>
                  <a:pt x="f6" y="f8"/>
                </a:moveTo>
                <a:arcTo wR="f38" hR="f58" stAng="f84" swAng="f78"/>
                <a:arcTo wR="f21" hR="f32" stAng="f79" swAng="f80"/>
              </a:path>
            </a:pathLst>
          </a:custGeom>
          <a:solidFill>
            <a:srgbClr val="FF8D00"/>
          </a:solidFill>
          <a:ln w="0">
            <a:solidFill>
              <a:srgbClr val="4E376B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WenQuanYi Zen Hei" pitchFamily="2"/>
              <a:cs typeface="Lohit Devanagari" pitchFamily="2"/>
            </a:endParaRPr>
          </a:p>
        </p:txBody>
      </p:sp>
      <p:sp>
        <p:nvSpPr>
          <p:cNvPr id="16" name="Freeform: Shape 15"/>
          <p:cNvSpPr/>
          <p:nvPr/>
        </p:nvSpPr>
        <p:spPr>
          <a:xfrm>
            <a:off x="6512760" y="4367159"/>
            <a:ext cx="284040" cy="518759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180"/>
              <a:gd name="f4" fmla="val w"/>
              <a:gd name="f5" fmla="val h"/>
              <a:gd name="f6" fmla="val 0"/>
              <a:gd name="f7" fmla="val 21600"/>
              <a:gd name="f8" fmla="val 3400"/>
              <a:gd name="f9" fmla="+- 21600 0 10800"/>
              <a:gd name="f10" fmla="+- 3400 0 0"/>
              <a:gd name="f11" fmla="val 18200"/>
              <a:gd name="f12" fmla="+- 0 0 10800"/>
              <a:gd name="f13" fmla="+- 18200 0 21600"/>
              <a:gd name="f14" fmla="+- 3400 0 6800"/>
              <a:gd name="f15" fmla="+- 0 0 0"/>
              <a:gd name="f16" fmla="*/ f4 1 21600"/>
              <a:gd name="f17" fmla="*/ f5 1 21600"/>
              <a:gd name="f18" fmla="+- 10800 0 f6"/>
              <a:gd name="f19" fmla="+- 0 0 f8"/>
              <a:gd name="f20" fmla="+- 0 0 f1"/>
              <a:gd name="f21" fmla="abs f9"/>
              <a:gd name="f22" fmla="abs f10"/>
              <a:gd name="f23" fmla="?: f9 f2 f1"/>
              <a:gd name="f24" fmla="?: f9 f1 f2"/>
              <a:gd name="f25" fmla="+- 10800 0 f7"/>
              <a:gd name="f26" fmla="+- 21600 0 f11"/>
              <a:gd name="f27" fmla="abs f12"/>
              <a:gd name="f28" fmla="abs f13"/>
              <a:gd name="f29" fmla="?: f12 f2 f1"/>
              <a:gd name="f30" fmla="?: f12 f1 f2"/>
              <a:gd name="f31" fmla="+- 6800 0 f8"/>
              <a:gd name="f32" fmla="abs f14"/>
              <a:gd name="f33" fmla="*/ f15 f0 1"/>
              <a:gd name="f34" fmla="*/ 0 f16 1"/>
              <a:gd name="f35" fmla="*/ 21600 f16 1"/>
              <a:gd name="f36" fmla="*/ 18200 f17 1"/>
              <a:gd name="f37" fmla="*/ 6800 f17 1"/>
              <a:gd name="f38" fmla="abs f18"/>
              <a:gd name="f39" fmla="abs f19"/>
              <a:gd name="f40" fmla="?: f18 f20 f1"/>
              <a:gd name="f41" fmla="?: f18 f1 f20"/>
              <a:gd name="f42" fmla="?: f19 0 f0"/>
              <a:gd name="f43" fmla="?: f19 f0 0"/>
              <a:gd name="f44" fmla="?: f9 f20 f1"/>
              <a:gd name="f45" fmla="?: f9 f1 f20"/>
              <a:gd name="f46" fmla="?: f9 f24 f23"/>
              <a:gd name="f47" fmla="?: f9 f23 f24"/>
              <a:gd name="f48" fmla="abs f25"/>
              <a:gd name="f49" fmla="abs f26"/>
              <a:gd name="f50" fmla="?: f25 f20 f1"/>
              <a:gd name="f51" fmla="?: f25 f1 f20"/>
              <a:gd name="f52" fmla="?: f26 0 f0"/>
              <a:gd name="f53" fmla="?: f26 f0 0"/>
              <a:gd name="f54" fmla="?: f12 f20 f1"/>
              <a:gd name="f55" fmla="?: f12 f1 f20"/>
              <a:gd name="f56" fmla="?: f12 f30 f29"/>
              <a:gd name="f57" fmla="?: f12 f29 f30"/>
              <a:gd name="f58" fmla="abs f31"/>
              <a:gd name="f59" fmla="?: f31 0 f0"/>
              <a:gd name="f60" fmla="?: f31 f0 0"/>
              <a:gd name="f61" fmla="*/ 10800 f16 1"/>
              <a:gd name="f62" fmla="*/ f33 1 f3"/>
              <a:gd name="f63" fmla="*/ 0 f17 1"/>
              <a:gd name="f64" fmla="*/ 10800 f17 1"/>
              <a:gd name="f65" fmla="*/ 21600 f17 1"/>
              <a:gd name="f66" fmla="?: f18 f43 f42"/>
              <a:gd name="f67" fmla="?: f18 f42 f43"/>
              <a:gd name="f68" fmla="?: f19 f40 f41"/>
              <a:gd name="f69" fmla="?: f10 f47 f46"/>
              <a:gd name="f70" fmla="?: f10 f45 f44"/>
              <a:gd name="f71" fmla="?: f25 f53 f52"/>
              <a:gd name="f72" fmla="?: f25 f52 f53"/>
              <a:gd name="f73" fmla="?: f26 f50 f51"/>
              <a:gd name="f74" fmla="?: f13 f57 f56"/>
              <a:gd name="f75" fmla="?: f13 f55 f54"/>
              <a:gd name="f76" fmla="?: f18 f60 f59"/>
              <a:gd name="f77" fmla="?: f18 f59 f60"/>
              <a:gd name="f78" fmla="?: f31 f40 f41"/>
              <a:gd name="f79" fmla="?: f14 f47 f46"/>
              <a:gd name="f80" fmla="?: f14 f45 f44"/>
              <a:gd name="f81" fmla="+- f62 0 f1"/>
              <a:gd name="f82" fmla="?: f19 f66 f67"/>
              <a:gd name="f83" fmla="?: f26 f71 f72"/>
              <a:gd name="f84" fmla="?: f31 f76 f7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81">
                <a:pos x="f61" y="f37"/>
              </a:cxn>
              <a:cxn ang="f81">
                <a:pos x="f61" y="f63"/>
              </a:cxn>
              <a:cxn ang="f81">
                <a:pos x="f34" y="f64"/>
              </a:cxn>
              <a:cxn ang="f81">
                <a:pos x="f61" y="f65"/>
              </a:cxn>
              <a:cxn ang="f81">
                <a:pos x="f35" y="f64"/>
              </a:cxn>
            </a:cxnLst>
            <a:rect l="f34" t="f37" r="f35" b="f36"/>
            <a:pathLst>
              <a:path w="21600" h="21600">
                <a:moveTo>
                  <a:pt x="f6" y="f8"/>
                </a:moveTo>
                <a:arcTo wR="f38" hR="f39" stAng="f82" swAng="f68"/>
                <a:arcTo wR="f21" hR="f22" stAng="f69" swAng="f70"/>
                <a:lnTo>
                  <a:pt x="f7" y="f11"/>
                </a:lnTo>
                <a:arcTo wR="f48" hR="f49" stAng="f83" swAng="f73"/>
                <a:arcTo wR="f27" hR="f28" stAng="f74" swAng="f75"/>
                <a:close/>
              </a:path>
              <a:path w="21600" h="21600">
                <a:moveTo>
                  <a:pt x="f6" y="f8"/>
                </a:moveTo>
                <a:arcTo wR="f38" hR="f58" stAng="f84" swAng="f78"/>
                <a:arcTo wR="f21" hR="f32" stAng="f79" swAng="f80"/>
              </a:path>
            </a:pathLst>
          </a:custGeom>
          <a:solidFill>
            <a:srgbClr val="FF8D00"/>
          </a:solidFill>
          <a:ln w="0">
            <a:solidFill>
              <a:srgbClr val="4E376B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WenQuanYi Zen Hei" pitchFamily="2"/>
              <a:cs typeface="Lohit Devanagari" pitchFamily="2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386079" y="4107600"/>
            <a:ext cx="1570679" cy="27468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300" b="0" i="0" u="none" strike="noStrike" kern="1200" cap="none">
                <a:ln>
                  <a:noFill/>
                </a:ln>
                <a:latin typeface="Liberation Sans" pitchFamily="18"/>
                <a:ea typeface="WenQuanYi Zen Hei" pitchFamily="2"/>
                <a:cs typeface="Lohit Devanagari" pitchFamily="2"/>
              </a:rPr>
              <a:t>Default Partitioning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425200" y="4048199"/>
            <a:ext cx="1899720" cy="3463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300" b="0" i="0" u="none" strike="noStrike" kern="1200" cap="none">
                <a:ln>
                  <a:noFill/>
                </a:ln>
                <a:latin typeface="Liberation Sans" pitchFamily="18"/>
                <a:ea typeface="WenQuanYi Zen Hei" pitchFamily="2"/>
                <a:cs typeface="Lohit Devanagari" pitchFamily="2"/>
              </a:rPr>
              <a:t>Geo-Based</a:t>
            </a: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WenQuanYi Zen Hei" pitchFamily="2"/>
                <a:cs typeface="Lohit Devanagari" pitchFamily="2"/>
              </a:rPr>
              <a:t> </a:t>
            </a:r>
            <a:r>
              <a:rPr lang="en-US" sz="1300" b="0" i="0" u="none" strike="noStrike" kern="1200" cap="none">
                <a:ln>
                  <a:noFill/>
                </a:ln>
                <a:latin typeface="Liberation Sans" pitchFamily="18"/>
                <a:ea typeface="WenQuanYi Zen Hei" pitchFamily="2"/>
                <a:cs typeface="Lohit Devanagari" pitchFamily="2"/>
              </a:rPr>
              <a:t>Partitioning</a:t>
            </a:r>
          </a:p>
        </p:txBody>
      </p:sp>
      <p:sp>
        <p:nvSpPr>
          <p:cNvPr id="19" name="Freeform: Shape 18"/>
          <p:cNvSpPr/>
          <p:nvPr/>
        </p:nvSpPr>
        <p:spPr>
          <a:xfrm>
            <a:off x="2979000" y="4626360"/>
            <a:ext cx="37080" cy="374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420E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WenQuanYi Zen Hei" pitchFamily="2"/>
              <a:cs typeface="Lohit Devanagari" pitchFamily="2"/>
            </a:endParaRPr>
          </a:p>
        </p:txBody>
      </p:sp>
      <p:sp>
        <p:nvSpPr>
          <p:cNvPr id="20" name="Freeform: Shape 19"/>
          <p:cNvSpPr/>
          <p:nvPr/>
        </p:nvSpPr>
        <p:spPr>
          <a:xfrm>
            <a:off x="2571480" y="4700880"/>
            <a:ext cx="37080" cy="367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420E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WenQuanYi Zen Hei" pitchFamily="2"/>
              <a:cs typeface="Lohit Devanagari" pitchFamily="2"/>
            </a:endParaRPr>
          </a:p>
        </p:txBody>
      </p:sp>
      <p:sp>
        <p:nvSpPr>
          <p:cNvPr id="21" name="Freeform: Shape 20"/>
          <p:cNvSpPr/>
          <p:nvPr/>
        </p:nvSpPr>
        <p:spPr>
          <a:xfrm>
            <a:off x="2126520" y="4626360"/>
            <a:ext cx="37440" cy="374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420E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WenQuanYi Zen Hei" pitchFamily="2"/>
              <a:cs typeface="Lohit Devanagari" pitchFamily="2"/>
            </a:endParaRPr>
          </a:p>
        </p:txBody>
      </p:sp>
      <p:sp>
        <p:nvSpPr>
          <p:cNvPr id="22" name="Freeform: Shape 21"/>
          <p:cNvSpPr/>
          <p:nvPr/>
        </p:nvSpPr>
        <p:spPr>
          <a:xfrm>
            <a:off x="2719440" y="4626360"/>
            <a:ext cx="37440" cy="374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420E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WenQuanYi Zen Hei" pitchFamily="2"/>
              <a:cs typeface="Lohit Devanagari" pitchFamily="2"/>
            </a:endParaRPr>
          </a:p>
        </p:txBody>
      </p:sp>
      <p:sp>
        <p:nvSpPr>
          <p:cNvPr id="23" name="Freeform: Shape 22"/>
          <p:cNvSpPr/>
          <p:nvPr/>
        </p:nvSpPr>
        <p:spPr>
          <a:xfrm>
            <a:off x="3572280" y="4626360"/>
            <a:ext cx="36720" cy="374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420E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WenQuanYi Zen Hei" pitchFamily="2"/>
              <a:cs typeface="Lohit Devanagari" pitchFamily="2"/>
            </a:endParaRPr>
          </a:p>
        </p:txBody>
      </p:sp>
      <p:sp>
        <p:nvSpPr>
          <p:cNvPr id="24" name="Freeform: Shape 23"/>
          <p:cNvSpPr/>
          <p:nvPr/>
        </p:nvSpPr>
        <p:spPr>
          <a:xfrm>
            <a:off x="4869360" y="4552200"/>
            <a:ext cx="37440" cy="3708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420E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WenQuanYi Zen Hei" pitchFamily="2"/>
              <a:cs typeface="Lohit Devanagari" pitchFamily="2"/>
            </a:endParaRPr>
          </a:p>
        </p:txBody>
      </p:sp>
      <p:sp>
        <p:nvSpPr>
          <p:cNvPr id="25" name="Freeform: Shape 24"/>
          <p:cNvSpPr/>
          <p:nvPr/>
        </p:nvSpPr>
        <p:spPr>
          <a:xfrm>
            <a:off x="4943520" y="4552200"/>
            <a:ext cx="37080" cy="3708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420E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WenQuanYi Zen Hei" pitchFamily="2"/>
              <a:cs typeface="Lohit Devanagari" pitchFamily="2"/>
            </a:endParaRPr>
          </a:p>
        </p:txBody>
      </p:sp>
      <p:sp>
        <p:nvSpPr>
          <p:cNvPr id="26" name="Freeform: Shape 25"/>
          <p:cNvSpPr/>
          <p:nvPr/>
        </p:nvSpPr>
        <p:spPr>
          <a:xfrm>
            <a:off x="5017680" y="4552200"/>
            <a:ext cx="37080" cy="3708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420E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WenQuanYi Zen Hei" pitchFamily="2"/>
              <a:cs typeface="Lohit Devanagari" pitchFamily="2"/>
            </a:endParaRPr>
          </a:p>
        </p:txBody>
      </p:sp>
      <p:sp>
        <p:nvSpPr>
          <p:cNvPr id="27" name="Freeform: Shape 26"/>
          <p:cNvSpPr/>
          <p:nvPr/>
        </p:nvSpPr>
        <p:spPr>
          <a:xfrm>
            <a:off x="2274840" y="4626360"/>
            <a:ext cx="37080" cy="374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83CAF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WenQuanYi Zen Hei" pitchFamily="2"/>
              <a:cs typeface="Lohit Devanagari" pitchFamily="2"/>
            </a:endParaRPr>
          </a:p>
        </p:txBody>
      </p:sp>
      <p:sp>
        <p:nvSpPr>
          <p:cNvPr id="28" name="Freeform: Shape 27"/>
          <p:cNvSpPr/>
          <p:nvPr/>
        </p:nvSpPr>
        <p:spPr>
          <a:xfrm>
            <a:off x="2126520" y="4774680"/>
            <a:ext cx="37440" cy="3708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83CAF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WenQuanYi Zen Hei" pitchFamily="2"/>
              <a:cs typeface="Lohit Devanagari" pitchFamily="2"/>
            </a:endParaRPr>
          </a:p>
        </p:txBody>
      </p:sp>
      <p:sp>
        <p:nvSpPr>
          <p:cNvPr id="29" name="Freeform: Shape 28"/>
          <p:cNvSpPr/>
          <p:nvPr/>
        </p:nvSpPr>
        <p:spPr>
          <a:xfrm>
            <a:off x="2645640" y="4626360"/>
            <a:ext cx="37080" cy="374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83CAF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WenQuanYi Zen Hei" pitchFamily="2"/>
              <a:cs typeface="Lohit Devanagari" pitchFamily="2"/>
            </a:endParaRPr>
          </a:p>
        </p:txBody>
      </p:sp>
      <p:sp>
        <p:nvSpPr>
          <p:cNvPr id="30" name="Freeform: Shape 29"/>
          <p:cNvSpPr/>
          <p:nvPr/>
        </p:nvSpPr>
        <p:spPr>
          <a:xfrm>
            <a:off x="3646079" y="4626360"/>
            <a:ext cx="37440" cy="374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83CAF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WenQuanYi Zen Hei" pitchFamily="2"/>
              <a:cs typeface="Lohit Devanagari" pitchFamily="2"/>
            </a:endParaRPr>
          </a:p>
        </p:txBody>
      </p:sp>
      <p:sp>
        <p:nvSpPr>
          <p:cNvPr id="31" name="Freeform: Shape 30"/>
          <p:cNvSpPr/>
          <p:nvPr/>
        </p:nvSpPr>
        <p:spPr>
          <a:xfrm>
            <a:off x="4943520" y="4626360"/>
            <a:ext cx="37080" cy="374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83CAF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WenQuanYi Zen Hei" pitchFamily="2"/>
              <a:cs typeface="Lohit Devanagari" pitchFamily="2"/>
            </a:endParaRPr>
          </a:p>
        </p:txBody>
      </p:sp>
      <p:sp>
        <p:nvSpPr>
          <p:cNvPr id="32" name="Freeform: Shape 31"/>
          <p:cNvSpPr/>
          <p:nvPr/>
        </p:nvSpPr>
        <p:spPr>
          <a:xfrm>
            <a:off x="4869360" y="4626360"/>
            <a:ext cx="37440" cy="374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83CAF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WenQuanYi Zen Hei" pitchFamily="2"/>
              <a:cs typeface="Lohit Devanagari" pitchFamily="2"/>
            </a:endParaRPr>
          </a:p>
        </p:txBody>
      </p:sp>
      <p:sp>
        <p:nvSpPr>
          <p:cNvPr id="33" name="Freeform: Shape 32"/>
          <p:cNvSpPr/>
          <p:nvPr/>
        </p:nvSpPr>
        <p:spPr>
          <a:xfrm>
            <a:off x="5017680" y="4626360"/>
            <a:ext cx="37080" cy="374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83CAF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WenQuanYi Zen Hei" pitchFamily="2"/>
              <a:cs typeface="Lohit Devanagari" pitchFamily="2"/>
            </a:endParaRPr>
          </a:p>
        </p:txBody>
      </p:sp>
      <p:sp>
        <p:nvSpPr>
          <p:cNvPr id="34" name="Freeform: Shape 33"/>
          <p:cNvSpPr/>
          <p:nvPr/>
        </p:nvSpPr>
        <p:spPr>
          <a:xfrm>
            <a:off x="5314320" y="4552200"/>
            <a:ext cx="37080" cy="3708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66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WenQuanYi Zen Hei" pitchFamily="2"/>
              <a:cs typeface="Lohit Devanagari" pitchFamily="2"/>
            </a:endParaRPr>
          </a:p>
        </p:txBody>
      </p:sp>
      <p:sp>
        <p:nvSpPr>
          <p:cNvPr id="35" name="Freeform: Shape 34"/>
          <p:cNvSpPr/>
          <p:nvPr/>
        </p:nvSpPr>
        <p:spPr>
          <a:xfrm>
            <a:off x="5388120" y="4552200"/>
            <a:ext cx="37080" cy="3708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66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WenQuanYi Zen Hei" pitchFamily="2"/>
              <a:cs typeface="Lohit Devanagari" pitchFamily="2"/>
            </a:endParaRPr>
          </a:p>
        </p:txBody>
      </p:sp>
      <p:sp>
        <p:nvSpPr>
          <p:cNvPr id="36" name="Freeform: Shape 35"/>
          <p:cNvSpPr/>
          <p:nvPr/>
        </p:nvSpPr>
        <p:spPr>
          <a:xfrm>
            <a:off x="5314320" y="4626360"/>
            <a:ext cx="37080" cy="374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66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WenQuanYi Zen Hei" pitchFamily="2"/>
              <a:cs typeface="Lohit Devanagari" pitchFamily="2"/>
            </a:endParaRPr>
          </a:p>
        </p:txBody>
      </p:sp>
      <p:sp>
        <p:nvSpPr>
          <p:cNvPr id="37" name="Freeform: Shape 36"/>
          <p:cNvSpPr/>
          <p:nvPr/>
        </p:nvSpPr>
        <p:spPr>
          <a:xfrm>
            <a:off x="4309200" y="5829480"/>
            <a:ext cx="444960" cy="2595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66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WenQuanYi Zen Hei" pitchFamily="2"/>
              <a:cs typeface="Lohit Devanagari" pitchFamily="2"/>
            </a:endParaRPr>
          </a:p>
        </p:txBody>
      </p:sp>
      <p:sp>
        <p:nvSpPr>
          <p:cNvPr id="38" name="Freeform: Shape 37"/>
          <p:cNvSpPr/>
          <p:nvPr/>
        </p:nvSpPr>
        <p:spPr>
          <a:xfrm>
            <a:off x="5462280" y="4552200"/>
            <a:ext cx="37440" cy="3708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66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WenQuanYi Zen Hei" pitchFamily="2"/>
              <a:cs typeface="Lohit Devanagari" pitchFamily="2"/>
            </a:endParaRPr>
          </a:p>
        </p:txBody>
      </p:sp>
      <p:sp>
        <p:nvSpPr>
          <p:cNvPr id="39" name="Freeform: Shape 38"/>
          <p:cNvSpPr/>
          <p:nvPr/>
        </p:nvSpPr>
        <p:spPr>
          <a:xfrm>
            <a:off x="5462280" y="4626360"/>
            <a:ext cx="37440" cy="374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66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WenQuanYi Zen Hei" pitchFamily="2"/>
              <a:cs typeface="Lohit Devanagari" pitchFamily="2"/>
            </a:endParaRPr>
          </a:p>
        </p:txBody>
      </p:sp>
      <p:sp>
        <p:nvSpPr>
          <p:cNvPr id="40" name="Freeform: Shape 39"/>
          <p:cNvSpPr/>
          <p:nvPr/>
        </p:nvSpPr>
        <p:spPr>
          <a:xfrm>
            <a:off x="5314320" y="4700880"/>
            <a:ext cx="37080" cy="367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66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WenQuanYi Zen Hei" pitchFamily="2"/>
              <a:cs typeface="Lohit Devanagari" pitchFamily="2"/>
            </a:endParaRPr>
          </a:p>
        </p:txBody>
      </p:sp>
      <p:sp>
        <p:nvSpPr>
          <p:cNvPr id="41" name="Freeform: Shape 40"/>
          <p:cNvSpPr/>
          <p:nvPr/>
        </p:nvSpPr>
        <p:spPr>
          <a:xfrm>
            <a:off x="5388120" y="4700880"/>
            <a:ext cx="37080" cy="367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66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WenQuanYi Zen Hei" pitchFamily="2"/>
              <a:cs typeface="Lohit Devanagari" pitchFamily="2"/>
            </a:endParaRPr>
          </a:p>
        </p:txBody>
      </p:sp>
      <p:sp>
        <p:nvSpPr>
          <p:cNvPr id="42" name="Freeform: Shape 41"/>
          <p:cNvSpPr/>
          <p:nvPr/>
        </p:nvSpPr>
        <p:spPr>
          <a:xfrm>
            <a:off x="5462280" y="4700880"/>
            <a:ext cx="37440" cy="367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66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WenQuanYi Zen Hei" pitchFamily="2"/>
              <a:cs typeface="Lohit Devanagari" pitchFamily="2"/>
            </a:endParaRPr>
          </a:p>
        </p:txBody>
      </p:sp>
      <p:sp>
        <p:nvSpPr>
          <p:cNvPr id="43" name="Freeform: Shape 42"/>
          <p:cNvSpPr/>
          <p:nvPr/>
        </p:nvSpPr>
        <p:spPr>
          <a:xfrm>
            <a:off x="3053160" y="4626360"/>
            <a:ext cx="37440" cy="374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66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WenQuanYi Zen Hei" pitchFamily="2"/>
              <a:cs typeface="Lohit Devanagari" pitchFamily="2"/>
            </a:endParaRPr>
          </a:p>
        </p:txBody>
      </p:sp>
      <p:sp>
        <p:nvSpPr>
          <p:cNvPr id="44" name="Freeform: Shape 43"/>
          <p:cNvSpPr/>
          <p:nvPr/>
        </p:nvSpPr>
        <p:spPr>
          <a:xfrm>
            <a:off x="3127679" y="4626360"/>
            <a:ext cx="36720" cy="374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66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WenQuanYi Zen Hei" pitchFamily="2"/>
              <a:cs typeface="Lohit Devanagari" pitchFamily="2"/>
            </a:endParaRPr>
          </a:p>
        </p:txBody>
      </p:sp>
      <p:sp>
        <p:nvSpPr>
          <p:cNvPr id="45" name="Freeform: Shape 44"/>
          <p:cNvSpPr/>
          <p:nvPr/>
        </p:nvSpPr>
        <p:spPr>
          <a:xfrm>
            <a:off x="2645640" y="4700880"/>
            <a:ext cx="37080" cy="367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66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WenQuanYi Zen Hei" pitchFamily="2"/>
              <a:cs typeface="Lohit Devanagari" pitchFamily="2"/>
            </a:endParaRPr>
          </a:p>
        </p:txBody>
      </p:sp>
      <p:sp>
        <p:nvSpPr>
          <p:cNvPr id="46" name="Freeform: Shape 45"/>
          <p:cNvSpPr/>
          <p:nvPr/>
        </p:nvSpPr>
        <p:spPr>
          <a:xfrm>
            <a:off x="2126520" y="4700880"/>
            <a:ext cx="37440" cy="367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66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WenQuanYi Zen Hei" pitchFamily="2"/>
              <a:cs typeface="Lohit Devanagari" pitchFamily="2"/>
            </a:endParaRPr>
          </a:p>
        </p:txBody>
      </p:sp>
      <p:sp>
        <p:nvSpPr>
          <p:cNvPr id="47" name="Freeform: Shape 46"/>
          <p:cNvSpPr/>
          <p:nvPr/>
        </p:nvSpPr>
        <p:spPr>
          <a:xfrm>
            <a:off x="2201039" y="4700880"/>
            <a:ext cx="37080" cy="367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66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WenQuanYi Zen Hei" pitchFamily="2"/>
              <a:cs typeface="Lohit Devanagari" pitchFamily="2"/>
            </a:endParaRPr>
          </a:p>
        </p:txBody>
      </p:sp>
      <p:sp>
        <p:nvSpPr>
          <p:cNvPr id="48" name="Freeform: Shape 47"/>
          <p:cNvSpPr/>
          <p:nvPr/>
        </p:nvSpPr>
        <p:spPr>
          <a:xfrm>
            <a:off x="2201039" y="4626360"/>
            <a:ext cx="37080" cy="374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66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WenQuanYi Zen Hei" pitchFamily="2"/>
              <a:cs typeface="Lohit Devanagari" pitchFamily="2"/>
            </a:endParaRPr>
          </a:p>
        </p:txBody>
      </p:sp>
      <p:sp>
        <p:nvSpPr>
          <p:cNvPr id="49" name="Freeform: Shape 48"/>
          <p:cNvSpPr/>
          <p:nvPr/>
        </p:nvSpPr>
        <p:spPr>
          <a:xfrm>
            <a:off x="2979000" y="4700880"/>
            <a:ext cx="37080" cy="367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66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WenQuanYi Zen Hei" pitchFamily="2"/>
              <a:cs typeface="Lohit Devanagari" pitchFamily="2"/>
            </a:endParaRPr>
          </a:p>
        </p:txBody>
      </p:sp>
      <p:sp>
        <p:nvSpPr>
          <p:cNvPr id="50" name="Freeform: Shape 49"/>
          <p:cNvSpPr/>
          <p:nvPr/>
        </p:nvSpPr>
        <p:spPr>
          <a:xfrm>
            <a:off x="3053160" y="4700880"/>
            <a:ext cx="37440" cy="367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83CAF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WenQuanYi Zen Hei" pitchFamily="2"/>
              <a:cs typeface="Lohit Devanagari" pitchFamily="2"/>
            </a:endParaRPr>
          </a:p>
        </p:txBody>
      </p:sp>
      <p:sp>
        <p:nvSpPr>
          <p:cNvPr id="51" name="Freeform: Shape 50"/>
          <p:cNvSpPr/>
          <p:nvPr/>
        </p:nvSpPr>
        <p:spPr>
          <a:xfrm>
            <a:off x="5721840" y="4552200"/>
            <a:ext cx="37080" cy="3708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EEEEEE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WenQuanYi Zen Hei" pitchFamily="2"/>
              <a:cs typeface="Lohit Devanagari" pitchFamily="2"/>
            </a:endParaRPr>
          </a:p>
        </p:txBody>
      </p:sp>
      <p:sp>
        <p:nvSpPr>
          <p:cNvPr id="52" name="Freeform: Shape 51"/>
          <p:cNvSpPr/>
          <p:nvPr/>
        </p:nvSpPr>
        <p:spPr>
          <a:xfrm>
            <a:off x="5796360" y="4552200"/>
            <a:ext cx="36720" cy="3708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EEEEEE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WenQuanYi Zen Hei" pitchFamily="2"/>
              <a:cs typeface="Lohit Devanagari" pitchFamily="2"/>
            </a:endParaRPr>
          </a:p>
        </p:txBody>
      </p:sp>
      <p:sp>
        <p:nvSpPr>
          <p:cNvPr id="53" name="Freeform: Shape 52"/>
          <p:cNvSpPr/>
          <p:nvPr/>
        </p:nvSpPr>
        <p:spPr>
          <a:xfrm>
            <a:off x="5870160" y="4552200"/>
            <a:ext cx="37080" cy="3708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EEEEEE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WenQuanYi Zen Hei" pitchFamily="2"/>
              <a:cs typeface="Lohit Devanagari" pitchFamily="2"/>
            </a:endParaRPr>
          </a:p>
        </p:txBody>
      </p:sp>
      <p:sp>
        <p:nvSpPr>
          <p:cNvPr id="54" name="Freeform: Shape 53"/>
          <p:cNvSpPr/>
          <p:nvPr/>
        </p:nvSpPr>
        <p:spPr>
          <a:xfrm>
            <a:off x="3127679" y="4700880"/>
            <a:ext cx="36720" cy="367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EEEEEE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WenQuanYi Zen Hei" pitchFamily="2"/>
              <a:cs typeface="Lohit Devanagari" pitchFamily="2"/>
            </a:endParaRPr>
          </a:p>
        </p:txBody>
      </p:sp>
      <p:sp>
        <p:nvSpPr>
          <p:cNvPr id="55" name="Freeform: Shape 54"/>
          <p:cNvSpPr/>
          <p:nvPr/>
        </p:nvSpPr>
        <p:spPr>
          <a:xfrm>
            <a:off x="2571480" y="4626360"/>
            <a:ext cx="37080" cy="374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EEEEEE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WenQuanYi Zen Hei" pitchFamily="2"/>
              <a:cs typeface="Lohit Devanagari" pitchFamily="2"/>
            </a:endParaRPr>
          </a:p>
        </p:txBody>
      </p:sp>
      <p:sp>
        <p:nvSpPr>
          <p:cNvPr id="56" name="Freeform: Shape 55"/>
          <p:cNvSpPr/>
          <p:nvPr/>
        </p:nvSpPr>
        <p:spPr>
          <a:xfrm>
            <a:off x="5721840" y="4626360"/>
            <a:ext cx="37080" cy="374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EEEEEE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WenQuanYi Zen Hei" pitchFamily="2"/>
              <a:cs typeface="Lohit Devanagari" pitchFamily="2"/>
            </a:endParaRPr>
          </a:p>
        </p:txBody>
      </p:sp>
      <p:sp>
        <p:nvSpPr>
          <p:cNvPr id="57" name="Freeform: Shape 56"/>
          <p:cNvSpPr/>
          <p:nvPr/>
        </p:nvSpPr>
        <p:spPr>
          <a:xfrm>
            <a:off x="2274840" y="4700880"/>
            <a:ext cx="37080" cy="367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EEEEEE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WenQuanYi Zen Hei" pitchFamily="2"/>
              <a:cs typeface="Lohit Devanagari" pitchFamily="2"/>
            </a:endParaRPr>
          </a:p>
        </p:txBody>
      </p:sp>
      <p:sp>
        <p:nvSpPr>
          <p:cNvPr id="58" name="Freeform: Shape 57"/>
          <p:cNvSpPr/>
          <p:nvPr/>
        </p:nvSpPr>
        <p:spPr>
          <a:xfrm>
            <a:off x="2719440" y="4700880"/>
            <a:ext cx="37440" cy="367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EEEEEE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WenQuanYi Zen Hei" pitchFamily="2"/>
              <a:cs typeface="Lohit Devanagari" pitchFamily="2"/>
            </a:endParaRPr>
          </a:p>
        </p:txBody>
      </p:sp>
      <p:sp>
        <p:nvSpPr>
          <p:cNvPr id="59" name="Freeform: Shape 58"/>
          <p:cNvSpPr/>
          <p:nvPr/>
        </p:nvSpPr>
        <p:spPr>
          <a:xfrm>
            <a:off x="4754160" y="5569920"/>
            <a:ext cx="444599" cy="2595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83CAF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WenQuanYi Zen Hei" pitchFamily="2"/>
              <a:cs typeface="Lohit Devanagari" pitchFamily="2"/>
            </a:endParaRPr>
          </a:p>
        </p:txBody>
      </p:sp>
      <p:sp>
        <p:nvSpPr>
          <p:cNvPr id="60" name="Freeform: Shape 59"/>
          <p:cNvSpPr/>
          <p:nvPr/>
        </p:nvSpPr>
        <p:spPr>
          <a:xfrm>
            <a:off x="4309200" y="5569920"/>
            <a:ext cx="444960" cy="2595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420E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WenQuanYi Zen Hei" pitchFamily="2"/>
              <a:cs typeface="Lohit Devanagari" pitchFamily="2"/>
            </a:endParaRPr>
          </a:p>
        </p:txBody>
      </p:sp>
      <p:sp>
        <p:nvSpPr>
          <p:cNvPr id="61" name="Freeform: Shape 60"/>
          <p:cNvSpPr/>
          <p:nvPr/>
        </p:nvSpPr>
        <p:spPr>
          <a:xfrm>
            <a:off x="4976280" y="5829480"/>
            <a:ext cx="222480" cy="1483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EEEEEE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WenQuanYi Zen Hei" pitchFamily="2"/>
              <a:cs typeface="Lohit Devanagari" pitchFamily="2"/>
            </a:endParaRPr>
          </a:p>
        </p:txBody>
      </p:sp>
      <p:sp>
        <p:nvSpPr>
          <p:cNvPr id="62" name="Freeform: Shape 61"/>
          <p:cNvSpPr/>
          <p:nvPr/>
        </p:nvSpPr>
        <p:spPr>
          <a:xfrm>
            <a:off x="5388120" y="4626360"/>
            <a:ext cx="37080" cy="374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66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WenQuanYi Zen Hei" pitchFamily="2"/>
              <a:cs typeface="Lohit Devanagari" pitchFamily="2"/>
            </a:endParaRPr>
          </a:p>
        </p:txBody>
      </p:sp>
      <p:sp>
        <p:nvSpPr>
          <p:cNvPr id="63" name="Freeform: Shape 62"/>
          <p:cNvSpPr/>
          <p:nvPr/>
        </p:nvSpPr>
        <p:spPr>
          <a:xfrm>
            <a:off x="4754160" y="5829480"/>
            <a:ext cx="222120" cy="1483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6666F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WenQuanYi Zen Hei" pitchFamily="2"/>
              <a:cs typeface="Lohit Devanagari" pitchFamily="2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5240160" y="5996520"/>
            <a:ext cx="607320" cy="27468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300" b="0" i="0" u="none" strike="noStrike" kern="1200" cap="none">
                <a:ln>
                  <a:noFill/>
                </a:ln>
                <a:latin typeface="Liberation Sans" pitchFamily="18"/>
                <a:ea typeface="WenQuanYi Zen Hei" pitchFamily="2"/>
                <a:cs typeface="Lohit Devanagari" pitchFamily="2"/>
              </a:rPr>
              <a:t>World</a:t>
            </a:r>
          </a:p>
        </p:txBody>
      </p:sp>
      <p:sp>
        <p:nvSpPr>
          <p:cNvPr id="65" name="Freeform: Shape 64"/>
          <p:cNvSpPr/>
          <p:nvPr/>
        </p:nvSpPr>
        <p:spPr>
          <a:xfrm>
            <a:off x="5121360" y="1401840"/>
            <a:ext cx="1445400" cy="1556639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21600"/>
              <a:gd name="f7" fmla="val 3600"/>
              <a:gd name="f8" fmla="val 1500"/>
              <a:gd name="f9" fmla="val 1800"/>
              <a:gd name="f10" fmla="val 3000"/>
              <a:gd name="f11" fmla="val 14409"/>
              <a:gd name="f12" fmla="val 20100"/>
              <a:gd name="f13" fmla="val 16209"/>
              <a:gd name="f14" fmla="val 18600"/>
              <a:gd name="f15" fmla="val 18009"/>
              <a:gd name="f16" fmla="val 11610"/>
              <a:gd name="f17" fmla="val 17893"/>
              <a:gd name="f18" fmla="val 11472"/>
              <a:gd name="f19" fmla="val 20839"/>
              <a:gd name="f20" fmla="val 4833"/>
              <a:gd name="f21" fmla="val 21528"/>
              <a:gd name="f22" fmla="val 2450"/>
              <a:gd name="f23" fmla="val 21113"/>
              <a:gd name="f24" fmla="val 1591"/>
              <a:gd name="f25" fmla="val 20781"/>
              <a:gd name="f26" fmla="val 20300"/>
              <a:gd name="f27" fmla="+- 0 0 0"/>
              <a:gd name="f28" fmla="*/ f3 1 21600"/>
              <a:gd name="f29" fmla="*/ f4 1 21600"/>
              <a:gd name="f30" fmla="*/ f27 f0 1"/>
              <a:gd name="f31" fmla="*/ 0 f28 1"/>
              <a:gd name="f32" fmla="*/ 18600 f28 1"/>
              <a:gd name="f33" fmla="*/ 18009 f29 1"/>
              <a:gd name="f34" fmla="*/ 3600 f29 1"/>
              <a:gd name="f35" fmla="*/ 10800 f28 1"/>
              <a:gd name="f36" fmla="*/ 0 f29 1"/>
              <a:gd name="f37" fmla="*/ f30 1 f2"/>
              <a:gd name="f38" fmla="*/ 10800 f29 1"/>
              <a:gd name="f39" fmla="*/ 19890 f29 1"/>
              <a:gd name="f40" fmla="*/ 21600 f28 1"/>
              <a:gd name="f41" fmla="+- f37 0 f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41">
                <a:pos x="f35" y="f36"/>
              </a:cxn>
              <a:cxn ang="f41">
                <a:pos x="f31" y="f38"/>
              </a:cxn>
              <a:cxn ang="f41">
                <a:pos x="f35" y="f39"/>
              </a:cxn>
              <a:cxn ang="f41">
                <a:pos x="f40" y="f38"/>
              </a:cxn>
            </a:cxnLst>
            <a:rect l="f31" t="f34" r="f32" b="f33"/>
            <a:pathLst>
              <a:path w="21600" h="21600">
                <a:moveTo>
                  <a:pt x="f5" y="f7"/>
                </a:moveTo>
                <a:lnTo>
                  <a:pt x="f8" y="f7"/>
                </a:lnTo>
                <a:lnTo>
                  <a:pt x="f8" y="f9"/>
                </a:lnTo>
                <a:lnTo>
                  <a:pt x="f10" y="f9"/>
                </a:lnTo>
                <a:lnTo>
                  <a:pt x="f10" y="f5"/>
                </a:lnTo>
                <a:lnTo>
                  <a:pt x="f6" y="f5"/>
                </a:lnTo>
                <a:lnTo>
                  <a:pt x="f6" y="f11"/>
                </a:lnTo>
                <a:lnTo>
                  <a:pt x="f12" y="f11"/>
                </a:lnTo>
                <a:lnTo>
                  <a:pt x="f12" y="f13"/>
                </a:lnTo>
                <a:lnTo>
                  <a:pt x="f14" y="f13"/>
                </a:lnTo>
                <a:lnTo>
                  <a:pt x="f14" y="f15"/>
                </a:lnTo>
                <a:cubicBezTo>
                  <a:pt x="f16" y="f17"/>
                  <a:pt x="f18" y="f19"/>
                  <a:pt x="f20" y="f21"/>
                </a:cubicBezTo>
                <a:cubicBezTo>
                  <a:pt x="f22" y="f23"/>
                  <a:pt x="f24" y="f25"/>
                  <a:pt x="f5" y="f26"/>
                </a:cubicBezTo>
                <a:close/>
              </a:path>
              <a:path w="21600" h="21600" fill="none">
                <a:moveTo>
                  <a:pt x="f8" y="f7"/>
                </a:moveTo>
                <a:lnTo>
                  <a:pt x="f14" y="f7"/>
                </a:lnTo>
                <a:lnTo>
                  <a:pt x="f14" y="f13"/>
                </a:lnTo>
              </a:path>
              <a:path w="21600" h="21600" fill="none">
                <a:moveTo>
                  <a:pt x="f10" y="f9"/>
                </a:moveTo>
                <a:lnTo>
                  <a:pt x="f12" y="f9"/>
                </a:lnTo>
                <a:lnTo>
                  <a:pt x="f12" y="f11"/>
                </a:lnTo>
              </a:path>
            </a:pathLst>
          </a:custGeom>
          <a:solidFill>
            <a:srgbClr val="004586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b="0" i="0" u="none" strike="noStrike" kern="1200" cap="none" dirty="0">
              <a:ln>
                <a:noFill/>
              </a:ln>
              <a:solidFill>
                <a:srgbClr val="FFFFFF"/>
              </a:solidFill>
              <a:latin typeface="Liberation Sans" pitchFamily="18"/>
              <a:ea typeface="WenQuanYi Zen Hei" pitchFamily="2"/>
              <a:cs typeface="Lohit Devanagari" pitchFamily="2"/>
            </a:endParaRP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b="0" i="0" u="none" strike="noStrike" kern="1200" cap="none" dirty="0">
              <a:ln>
                <a:noFill/>
              </a:ln>
              <a:solidFill>
                <a:srgbClr val="FFFFFF"/>
              </a:solidFill>
              <a:latin typeface="Liberation Sans" pitchFamily="18"/>
              <a:ea typeface="WenQuanYi Zen Hei" pitchFamily="2"/>
              <a:cs typeface="Lohit Devanagari" pitchFamily="2"/>
            </a:endParaRP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Liberation Sans" pitchFamily="18"/>
                <a:ea typeface="WenQuanYi Zen Hei" pitchFamily="2"/>
                <a:cs typeface="Lohit Devanagari" pitchFamily="2"/>
              </a:rPr>
              <a:t>Geo-Hash to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Liberation Sans" pitchFamily="18"/>
                <a:ea typeface="WenQuanYi Zen Hei" pitchFamily="2"/>
                <a:cs typeface="Lohit Devanagari" pitchFamily="2"/>
              </a:rPr>
              <a:t>Partition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Liberation Sans" pitchFamily="18"/>
                <a:ea typeface="WenQuanYi Zen Hei" pitchFamily="2"/>
                <a:cs typeface="Lohit Devanagari" pitchFamily="2"/>
              </a:rPr>
              <a:t>mapper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b="0" i="0" u="none" strike="noStrike" kern="1200" cap="none" dirty="0">
              <a:ln>
                <a:noFill/>
              </a:ln>
              <a:solidFill>
                <a:srgbClr val="FFFFFF"/>
              </a:solidFill>
              <a:latin typeface="Liberation Sans" pitchFamily="18"/>
              <a:ea typeface="WenQuanYi Zen Hei" pitchFamily="2"/>
              <a:cs typeface="Lohit Devanagari" pitchFamily="2"/>
            </a:endParaRP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b="0" i="0" u="none" strike="noStrike" kern="1200" cap="none" dirty="0">
              <a:ln>
                <a:noFill/>
              </a:ln>
              <a:solidFill>
                <a:srgbClr val="FFFFFF"/>
              </a:solidFill>
              <a:latin typeface="Liberation Sans" pitchFamily="18"/>
              <a:ea typeface="WenQuanYi Zen Hei" pitchFamily="2"/>
              <a:cs typeface="Lohit Devanagari" pitchFamily="2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5244637" y="254198"/>
            <a:ext cx="2004885" cy="277918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200" b="1" i="0" u="none" strike="noStrike" kern="1200" cap="none" dirty="0">
                <a:ln>
                  <a:noFill/>
                </a:ln>
                <a:solidFill>
                  <a:srgbClr val="000000"/>
                </a:solidFill>
                <a:latin typeface="Verdana" charset="0"/>
                <a:ea typeface="Verdana" charset="0"/>
                <a:cs typeface="Verdana" charset="0"/>
              </a:rPr>
              <a:t>Geo-Hash Partitioner</a:t>
            </a:r>
          </a:p>
        </p:txBody>
      </p:sp>
      <p:sp>
        <p:nvSpPr>
          <p:cNvPr id="67" name="Freeform: Shape 66"/>
          <p:cNvSpPr/>
          <p:nvPr/>
        </p:nvSpPr>
        <p:spPr>
          <a:xfrm>
            <a:off x="3164399" y="1365120"/>
            <a:ext cx="1424159" cy="163044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21600"/>
              <a:gd name="f7" fmla="+- 0 0 0"/>
              <a:gd name="f8" fmla="*/ f3 1 21600"/>
              <a:gd name="f9" fmla="*/ f4 1 21600"/>
              <a:gd name="f10" fmla="*/ f7 f0 1"/>
              <a:gd name="f11" fmla="*/ 10800 f8 1"/>
              <a:gd name="f12" fmla="*/ 0 f9 1"/>
              <a:gd name="f13" fmla="*/ f10 1 f2"/>
              <a:gd name="f14" fmla="*/ 0 f8 1"/>
              <a:gd name="f15" fmla="*/ 10800 f9 1"/>
              <a:gd name="f16" fmla="*/ 21600 f9 1"/>
              <a:gd name="f17" fmla="*/ 21600 f8 1"/>
              <a:gd name="f18" fmla="+- f13 0 f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18">
                <a:pos x="f11" y="f12"/>
              </a:cxn>
              <a:cxn ang="f18">
                <a:pos x="f14" y="f15"/>
              </a:cxn>
              <a:cxn ang="f18">
                <a:pos x="f11" y="f16"/>
              </a:cxn>
              <a:cxn ang="f18">
                <a:pos x="f17" y="f15"/>
              </a:cxn>
            </a:cxnLst>
            <a:rect l="l" t="t" r="r" b="b"/>
            <a:pathLst>
              <a:path w="21600" h="21600">
                <a:moveTo>
                  <a:pt x="f5" y="f5"/>
                </a:moveTo>
                <a:lnTo>
                  <a:pt x="f6" y="f5"/>
                </a:lnTo>
                <a:lnTo>
                  <a:pt x="f6" y="f6"/>
                </a:lnTo>
                <a:lnTo>
                  <a:pt x="f5" y="f6"/>
                </a:lnTo>
                <a:lnTo>
                  <a:pt x="f5" y="f5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WenQuanYi Zen Hei" pitchFamily="2"/>
              <a:cs typeface="Lohit Devanagari" pitchFamily="2"/>
            </a:endParaRPr>
          </a:p>
        </p:txBody>
      </p:sp>
      <p:cxnSp>
        <p:nvCxnSpPr>
          <p:cNvPr id="68" name="Connector: Elbow 67"/>
          <p:cNvCxnSpPr>
            <a:stCxn id="9" idx="0"/>
            <a:endCxn id="67" idx="5"/>
          </p:cNvCxnSpPr>
          <p:nvPr/>
        </p:nvCxnSpPr>
        <p:spPr>
          <a:xfrm rot="5400000" flipH="1" flipV="1">
            <a:off x="2135969" y="3042091"/>
            <a:ext cx="1890180" cy="166679"/>
          </a:xfrm>
          <a:prstGeom prst="bentConnector3">
            <a:avLst>
              <a:gd name="adj1" fmla="val 100062"/>
            </a:avLst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</p:cxnSp>
      <p:cxnSp>
        <p:nvCxnSpPr>
          <p:cNvPr id="69" name="Connector: Elbow 68"/>
          <p:cNvCxnSpPr>
            <a:stCxn id="65" idx="7"/>
            <a:endCxn id="14" idx="0"/>
          </p:cNvCxnSpPr>
          <p:nvPr/>
        </p:nvCxnSpPr>
        <p:spPr>
          <a:xfrm rot="16200000" flipH="1" flipV="1">
            <a:off x="5402970" y="2869649"/>
            <a:ext cx="1853279" cy="474300"/>
          </a:xfrm>
          <a:prstGeom prst="bentConnector5">
            <a:avLst>
              <a:gd name="adj1" fmla="val -12335"/>
              <a:gd name="adj2" fmla="val -32950"/>
              <a:gd name="adj3" fmla="val 88579"/>
            </a:avLst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</p:cxnSp>
      <p:sp>
        <p:nvSpPr>
          <p:cNvPr id="70" name="Straight Connector 69"/>
          <p:cNvSpPr/>
          <p:nvPr/>
        </p:nvSpPr>
        <p:spPr>
          <a:xfrm flipV="1">
            <a:off x="3868559" y="1216439"/>
            <a:ext cx="0" cy="148321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WenQuanYi Zen Hei" pitchFamily="2"/>
              <a:cs typeface="Lohit Devanagari" pitchFamily="2"/>
            </a:endParaRPr>
          </a:p>
        </p:txBody>
      </p:sp>
      <p:sp>
        <p:nvSpPr>
          <p:cNvPr id="71" name="Straight Connector 70"/>
          <p:cNvSpPr/>
          <p:nvPr/>
        </p:nvSpPr>
        <p:spPr>
          <a:xfrm>
            <a:off x="2942280" y="1216439"/>
            <a:ext cx="926639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WenQuanYi Zen Hei" pitchFamily="2"/>
              <a:cs typeface="Lohit Devanagari" pitchFamily="2"/>
            </a:endParaRPr>
          </a:p>
        </p:txBody>
      </p:sp>
      <p:sp>
        <p:nvSpPr>
          <p:cNvPr id="72" name="Straight Connector 71"/>
          <p:cNvSpPr/>
          <p:nvPr/>
        </p:nvSpPr>
        <p:spPr>
          <a:xfrm>
            <a:off x="2942280" y="1216439"/>
            <a:ext cx="0" cy="667081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WenQuanYi Zen Hei" pitchFamily="2"/>
              <a:cs typeface="Lohit Devanagari" pitchFamily="2"/>
            </a:endParaRPr>
          </a:p>
        </p:txBody>
      </p:sp>
      <p:sp>
        <p:nvSpPr>
          <p:cNvPr id="73" name="Straight Connector 72"/>
          <p:cNvSpPr/>
          <p:nvPr/>
        </p:nvSpPr>
        <p:spPr>
          <a:xfrm>
            <a:off x="2942280" y="1883880"/>
            <a:ext cx="222479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WenQuanYi Zen Hei" pitchFamily="2"/>
              <a:cs typeface="Lohit Devanagari" pitchFamily="2"/>
            </a:endParaRPr>
          </a:p>
        </p:txBody>
      </p:sp>
      <p:sp>
        <p:nvSpPr>
          <p:cNvPr id="74" name="Straight Connector 73"/>
          <p:cNvSpPr/>
          <p:nvPr/>
        </p:nvSpPr>
        <p:spPr>
          <a:xfrm>
            <a:off x="4606920" y="2360160"/>
            <a:ext cx="514440" cy="0"/>
          </a:xfrm>
          <a:prstGeom prst="line">
            <a:avLst/>
          </a:prstGeom>
          <a:noFill/>
          <a:ln w="0">
            <a:solidFill>
              <a:srgbClr val="3465A4"/>
            </a:solidFill>
            <a:prstDash val="solid"/>
            <a:headEnd type="arrow"/>
            <a:tailEnd type="arrow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WenQuanYi Zen Hei" pitchFamily="2"/>
              <a:cs typeface="Lohit Devanagari" pitchFamily="2"/>
            </a:endParaRPr>
          </a:p>
        </p:txBody>
      </p:sp>
      <p:sp>
        <p:nvSpPr>
          <p:cNvPr id="75" name="Straight Connector 74"/>
          <p:cNvSpPr/>
          <p:nvPr/>
        </p:nvSpPr>
        <p:spPr>
          <a:xfrm>
            <a:off x="1830239" y="5235840"/>
            <a:ext cx="5717160" cy="0"/>
          </a:xfrm>
          <a:prstGeom prst="line">
            <a:avLst/>
          </a:prstGeom>
          <a:noFill/>
          <a:ln w="36720">
            <a:solidFill>
              <a:srgbClr val="999999"/>
            </a:solidFill>
            <a:prstDash val="solid"/>
          </a:ln>
        </p:spPr>
        <p:txBody>
          <a:bodyPr vert="horz" wrap="none" lIns="18000" tIns="18000" rIns="18000" bIns="18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WenQuanYi Zen Hei" pitchFamily="2"/>
              <a:cs typeface="Lohit Devanagari" pitchFamily="2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2941920" y="937853"/>
            <a:ext cx="1598040" cy="2048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800" b="0" i="0" u="none" strike="noStrike" kern="1200" cap="none">
                <a:ln>
                  <a:noFill/>
                </a:ln>
                <a:latin typeface="Liberation Sans" pitchFamily="18"/>
                <a:ea typeface="WenQuanYi Zen Hei" pitchFamily="2"/>
                <a:cs typeface="Lohit Devanagari" pitchFamily="2"/>
              </a:rPr>
              <a:t>Re-calculate Hash for new load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3108959" y="1793520"/>
            <a:ext cx="1479599" cy="858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Liberation Sans" pitchFamily="18"/>
                <a:ea typeface="WenQuanYi Zen Hei" pitchFamily="2"/>
                <a:cs typeface="Lohit Devanagari" pitchFamily="2"/>
              </a:rPr>
              <a:t>Load Aware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Liberation Sans" pitchFamily="18"/>
                <a:ea typeface="WenQuanYi Zen Hei" pitchFamily="2"/>
                <a:cs typeface="Lohit Devanagari" pitchFamily="2"/>
              </a:rPr>
              <a:t>Hash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Liberation Sans" pitchFamily="18"/>
                <a:ea typeface="WenQuanYi Zen Hei" pitchFamily="2"/>
                <a:cs typeface="Lohit Devanagari" pitchFamily="2"/>
              </a:rPr>
              <a:t>Mapper</a:t>
            </a:r>
          </a:p>
        </p:txBody>
      </p:sp>
      <p:sp>
        <p:nvSpPr>
          <p:cNvPr id="78" name="Freeform: Shape 77"/>
          <p:cNvSpPr/>
          <p:nvPr/>
        </p:nvSpPr>
        <p:spPr>
          <a:xfrm>
            <a:off x="2534400" y="6642000"/>
            <a:ext cx="222480" cy="1850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420E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WenQuanYi Zen Hei" pitchFamily="2"/>
              <a:cs typeface="Lohit Devanagari" pitchFamily="2"/>
            </a:endParaRPr>
          </a:p>
        </p:txBody>
      </p:sp>
      <p:sp>
        <p:nvSpPr>
          <p:cNvPr id="79" name="Freeform: Shape 78"/>
          <p:cNvSpPr/>
          <p:nvPr/>
        </p:nvSpPr>
        <p:spPr>
          <a:xfrm>
            <a:off x="2534400" y="6864120"/>
            <a:ext cx="222480" cy="1854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83CAF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WenQuanYi Zen Hei" pitchFamily="2"/>
              <a:cs typeface="Lohit Devanagari" pitchFamily="2"/>
            </a:endParaRPr>
          </a:p>
        </p:txBody>
      </p:sp>
      <p:sp>
        <p:nvSpPr>
          <p:cNvPr id="80" name="Freeform: Shape 79"/>
          <p:cNvSpPr/>
          <p:nvPr/>
        </p:nvSpPr>
        <p:spPr>
          <a:xfrm>
            <a:off x="5091839" y="6604560"/>
            <a:ext cx="222480" cy="1854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66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WenQuanYi Zen Hei" pitchFamily="2"/>
              <a:cs typeface="Lohit Devanagari" pitchFamily="2"/>
            </a:endParaRPr>
          </a:p>
        </p:txBody>
      </p:sp>
      <p:sp>
        <p:nvSpPr>
          <p:cNvPr id="81" name="Freeform: Shape 80"/>
          <p:cNvSpPr/>
          <p:nvPr/>
        </p:nvSpPr>
        <p:spPr>
          <a:xfrm>
            <a:off x="5091839" y="6827039"/>
            <a:ext cx="222480" cy="1854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EEEEEE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WenQuanYi Zen Hei" pitchFamily="2"/>
              <a:cs typeface="Lohit Devanagari" pitchFamily="2"/>
            </a:endParaRPr>
          </a:p>
        </p:txBody>
      </p:sp>
      <p:sp>
        <p:nvSpPr>
          <p:cNvPr id="82" name="Freeform: Shape 81"/>
          <p:cNvSpPr/>
          <p:nvPr/>
        </p:nvSpPr>
        <p:spPr>
          <a:xfrm>
            <a:off x="2534400" y="7086600"/>
            <a:ext cx="222480" cy="1854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6666F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WenQuanYi Zen Hei" pitchFamily="2"/>
              <a:cs typeface="Lohit Devanagari" pitchFamily="2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2831039" y="6679080"/>
            <a:ext cx="1879919" cy="2322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000" b="0" i="0" u="none" strike="noStrike" kern="1200" cap="none">
                <a:ln>
                  <a:noFill/>
                </a:ln>
                <a:latin typeface="Liberation Sans" pitchFamily="18"/>
                <a:ea typeface="WenQuanYi Zen Hei" pitchFamily="2"/>
                <a:cs typeface="Lohit Devanagari" pitchFamily="2"/>
              </a:rPr>
              <a:t>Region with less data points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2831039" y="6901200"/>
            <a:ext cx="2142000" cy="2322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000" b="0" i="0" u="none" strike="noStrike" kern="1200" cap="none">
                <a:ln>
                  <a:noFill/>
                </a:ln>
                <a:latin typeface="Liberation Sans" pitchFamily="18"/>
                <a:ea typeface="WenQuanYi Zen Hei" pitchFamily="2"/>
                <a:cs typeface="Lohit Devanagari" pitchFamily="2"/>
              </a:rPr>
              <a:t>Neighboring Region with less data</a:t>
            </a:r>
          </a:p>
        </p:txBody>
      </p:sp>
      <p:sp>
        <p:nvSpPr>
          <p:cNvPr id="85" name="TextBox 84"/>
          <p:cNvSpPr txBox="1"/>
          <p:nvPr/>
        </p:nvSpPr>
        <p:spPr>
          <a:xfrm>
            <a:off x="2831039" y="7123679"/>
            <a:ext cx="1879919" cy="2322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000" b="0" i="0" u="none" strike="noStrike" kern="1200" cap="none">
                <a:ln>
                  <a:noFill/>
                </a:ln>
                <a:latin typeface="Liberation Sans" pitchFamily="18"/>
                <a:ea typeface="WenQuanYi Zen Hei" pitchFamily="2"/>
                <a:cs typeface="Lohit Devanagari" pitchFamily="2"/>
              </a:rPr>
              <a:t>Region with no data points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5388120" y="6642000"/>
            <a:ext cx="2815200" cy="2322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000" b="0" i="0" u="none" strike="noStrike" kern="1200" cap="none">
                <a:ln>
                  <a:noFill/>
                </a:ln>
                <a:latin typeface="Liberation Sans" pitchFamily="18"/>
                <a:ea typeface="WenQuanYi Zen Hei" pitchFamily="2"/>
                <a:cs typeface="Lohit Devanagari" pitchFamily="2"/>
              </a:rPr>
              <a:t>Region with a lot of data points ( &gt; threshold)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5388120" y="6864120"/>
            <a:ext cx="2815200" cy="2322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000" b="0" i="0" u="none" strike="noStrike" kern="1200" cap="none">
                <a:ln>
                  <a:noFill/>
                </a:ln>
                <a:latin typeface="Liberation Sans" pitchFamily="18"/>
                <a:ea typeface="WenQuanYi Zen Hei" pitchFamily="2"/>
                <a:cs typeface="Lohit Devanagari" pitchFamily="2"/>
              </a:rPr>
              <a:t>Smaller region with a lot of data points</a:t>
            </a:r>
          </a:p>
        </p:txBody>
      </p:sp>
      <p:sp>
        <p:nvSpPr>
          <p:cNvPr id="88" name="TextBox 87"/>
          <p:cNvSpPr txBox="1"/>
          <p:nvPr/>
        </p:nvSpPr>
        <p:spPr>
          <a:xfrm>
            <a:off x="4728380" y="1584829"/>
            <a:ext cx="299739" cy="1431894"/>
          </a:xfrm>
          <a:prstGeom prst="rect">
            <a:avLst/>
          </a:prstGeom>
          <a:noFill/>
          <a:ln>
            <a:noFill/>
          </a:ln>
        </p:spPr>
        <p:txBody>
          <a:bodyPr vert="eaVert" wrap="square" lIns="90000" tIns="45000" rIns="90000" bIns="45000" anchor="t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800"/>
            </a:pPr>
            <a:r>
              <a:rPr lang="en-US" sz="800" b="0" i="0" u="none" strike="noStrike" kern="1200" cap="none" dirty="0" smtClean="0">
                <a:ln>
                  <a:noFill/>
                </a:ln>
                <a:latin typeface="Liberation Sans" pitchFamily="18"/>
                <a:ea typeface="WenQuanYi Zen Hei" pitchFamily="2"/>
                <a:cs typeface="Lohit Devanagari" pitchFamily="2"/>
              </a:rPr>
              <a:t>Hash </a:t>
            </a:r>
            <a:r>
              <a:rPr lang="en-US" sz="800" b="0" i="0" u="none" strike="noStrike" kern="1200" cap="none" dirty="0">
                <a:ln>
                  <a:noFill/>
                </a:ln>
                <a:latin typeface="Liberation Sans" pitchFamily="18"/>
                <a:ea typeface="WenQuanYi Zen Hei" pitchFamily="2"/>
                <a:cs typeface="Lohit Devanagari" pitchFamily="2"/>
              </a:rPr>
              <a:t>to Partition </a:t>
            </a:r>
            <a:r>
              <a:rPr lang="en-US" sz="800" b="0" i="0" u="none" strike="noStrike" kern="1200" cap="none" dirty="0" smtClean="0">
                <a:ln>
                  <a:noFill/>
                </a:ln>
                <a:latin typeface="Liberation Sans" pitchFamily="18"/>
                <a:ea typeface="WenQuanYi Zen Hei" pitchFamily="2"/>
                <a:cs typeface="Lohit Devanagari" pitchFamily="2"/>
              </a:rPr>
              <a:t>  </a:t>
            </a:r>
            <a:r>
              <a:rPr lang="en-US" sz="800" b="0" i="0" u="none" strike="noStrike" kern="1200" cap="none" dirty="0">
                <a:ln>
                  <a:noFill/>
                </a:ln>
                <a:latin typeface="Liberation Sans" pitchFamily="18"/>
                <a:ea typeface="WenQuanYi Zen Hei" pitchFamily="2"/>
                <a:cs typeface="Lohit Devanagari" pitchFamily="2"/>
              </a:rPr>
              <a:t>data structure</a:t>
            </a:r>
          </a:p>
        </p:txBody>
      </p:sp>
      <p:sp>
        <p:nvSpPr>
          <p:cNvPr id="89" name="TextBox 88"/>
          <p:cNvSpPr txBox="1"/>
          <p:nvPr/>
        </p:nvSpPr>
        <p:spPr>
          <a:xfrm>
            <a:off x="5610600" y="1068480"/>
            <a:ext cx="1073880" cy="3193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800" b="0" i="0" u="none" strike="noStrike" kern="1200" cap="none">
                <a:ln>
                  <a:noFill/>
                </a:ln>
                <a:latin typeface="Liberation Sans" pitchFamily="18"/>
                <a:ea typeface="WenQuanYi Zen Hei" pitchFamily="2"/>
                <a:cs typeface="Lohit Devanagari" pitchFamily="2"/>
              </a:rPr>
              <a:t>Incoming Key value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800" b="0" i="0" u="none" strike="noStrike" kern="1200" cap="none">
                <a:ln>
                  <a:noFill/>
                </a:ln>
                <a:latin typeface="Liberation Sans" pitchFamily="18"/>
                <a:ea typeface="WenQuanYi Zen Hei" pitchFamily="2"/>
                <a:cs typeface="Lohit Devanagari" pitchFamily="2"/>
              </a:rPr>
              <a:t>(Geo-Hash)</a:t>
            </a:r>
          </a:p>
        </p:txBody>
      </p:sp>
      <p:sp>
        <p:nvSpPr>
          <p:cNvPr id="90" name="Straight Connector 89"/>
          <p:cNvSpPr/>
          <p:nvPr/>
        </p:nvSpPr>
        <p:spPr>
          <a:xfrm>
            <a:off x="5573520" y="1031399"/>
            <a:ext cx="0" cy="37080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WenQuanYi Zen Hei" pitchFamily="2"/>
              <a:cs typeface="Lohit Devanagari" pitchFamily="2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6708600" y="2365560"/>
            <a:ext cx="409320" cy="1209239"/>
          </a:xfrm>
          <a:prstGeom prst="rect">
            <a:avLst/>
          </a:prstGeom>
          <a:noFill/>
          <a:ln>
            <a:noFill/>
          </a:ln>
        </p:spPr>
        <p:txBody>
          <a:bodyPr vert="eaVert" wrap="none" lIns="90000" tIns="45000" rIns="90000" bIns="45000" anchor="t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800"/>
            </a:pPr>
            <a:r>
              <a:rPr lang="en-US" sz="800" b="0" i="0" u="none" strike="noStrike" kern="1200" cap="none">
                <a:ln>
                  <a:noFill/>
                </a:ln>
                <a:latin typeface="Liberation Sans" pitchFamily="18"/>
                <a:ea typeface="WenQuanYi Zen Hei" pitchFamily="2"/>
                <a:cs typeface="Lohit Devanagari" pitchFamily="2"/>
              </a:rPr>
              <a:t>Geo-hash Key assigned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800"/>
            </a:pPr>
            <a:r>
              <a:rPr lang="en-US" sz="800" b="0" i="0" u="none" strike="noStrike" kern="1200" cap="none">
                <a:ln>
                  <a:noFill/>
                </a:ln>
                <a:latin typeface="Liberation Sans" pitchFamily="18"/>
                <a:ea typeface="WenQuanYi Zen Hei" pitchFamily="2"/>
                <a:cs typeface="Lohit Devanagari" pitchFamily="2"/>
              </a:rPr>
              <a:t>to its partition</a:t>
            </a:r>
          </a:p>
        </p:txBody>
      </p:sp>
      <p:sp>
        <p:nvSpPr>
          <p:cNvPr id="92" name="Freeform: Shape 91"/>
          <p:cNvSpPr/>
          <p:nvPr/>
        </p:nvSpPr>
        <p:spPr>
          <a:xfrm rot="5350800">
            <a:off x="4845799" y="2924150"/>
            <a:ext cx="49680" cy="140400"/>
          </a:xfrm>
          <a:custGeom>
            <a:avLst>
              <a:gd name="f0" fmla="val 1800"/>
              <a:gd name="f1" fmla="val 108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val -2147483647"/>
              <a:gd name="f10" fmla="val 2147483647"/>
              <a:gd name="f11" fmla="val 5400"/>
              <a:gd name="f12" fmla="val 10800"/>
              <a:gd name="f13" fmla="val 16200"/>
              <a:gd name="f14" fmla="+- 0 0 0"/>
              <a:gd name="f15" fmla="*/ f5 1 21600"/>
              <a:gd name="f16" fmla="*/ f6 1 21600"/>
              <a:gd name="f17" fmla="pin 0 f0 5400"/>
              <a:gd name="f18" fmla="pin 0 f1 21600"/>
              <a:gd name="f19" fmla="*/ f14 f2 1"/>
              <a:gd name="f20" fmla="*/ f17 1 2"/>
              <a:gd name="f21" fmla="val f17"/>
              <a:gd name="f22" fmla="val f18"/>
              <a:gd name="f23" fmla="+- 21600 0 f17"/>
              <a:gd name="f24" fmla="*/ f17 10000 1"/>
              <a:gd name="f25" fmla="*/ 10800 f15 1"/>
              <a:gd name="f26" fmla="*/ f17 f16 1"/>
              <a:gd name="f27" fmla="*/ f8 f15 1"/>
              <a:gd name="f28" fmla="*/ f18 f16 1"/>
              <a:gd name="f29" fmla="*/ 0 f15 1"/>
              <a:gd name="f30" fmla="*/ 7800 f15 1"/>
              <a:gd name="f31" fmla="*/ 0 f16 1"/>
              <a:gd name="f32" fmla="*/ f19 1 f4"/>
              <a:gd name="f33" fmla="*/ 21600 f16 1"/>
              <a:gd name="f34" fmla="*/ 21600 f15 1"/>
              <a:gd name="f35" fmla="*/ 10800 f16 1"/>
              <a:gd name="f36" fmla="+- f22 0 f17"/>
              <a:gd name="f37" fmla="+- f22 0 f20"/>
              <a:gd name="f38" fmla="+- f22 f20 0"/>
              <a:gd name="f39" fmla="+- f22 f17 0"/>
              <a:gd name="f40" fmla="+- 21600 0 f20"/>
              <a:gd name="f41" fmla="*/ f24 1 31953"/>
              <a:gd name="f42" fmla="+- f32 0 f3"/>
              <a:gd name="f43" fmla="+- 21600 0 f41"/>
              <a:gd name="f44" fmla="*/ f41 f16 1"/>
              <a:gd name="f45" fmla="*/ f43 f16 1"/>
            </a:gdLst>
            <a:ahLst>
              <a:ahXY gdRefY="f0" minY="f7" maxY="f11">
                <a:pos x="f25" y="f26"/>
              </a:ahXY>
              <a:ahXY gdRefY="f1" minY="f7" maxY="f8">
                <a:pos x="f27" y="f28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42">
                <a:pos x="f29" y="f31"/>
              </a:cxn>
              <a:cxn ang="f42">
                <a:pos x="f29" y="f33"/>
              </a:cxn>
              <a:cxn ang="f42">
                <a:pos x="f34" y="f35"/>
              </a:cxn>
            </a:cxnLst>
            <a:rect l="f29" t="f44" r="f30" b="f45"/>
            <a:pathLst>
              <a:path w="21600" h="21600">
                <a:moveTo>
                  <a:pt x="f7" y="f7"/>
                </a:moveTo>
                <a:cubicBezTo>
                  <a:pt x="f11" y="f7"/>
                  <a:pt x="f12" y="f20"/>
                  <a:pt x="f12" y="f21"/>
                </a:cubicBezTo>
                <a:lnTo>
                  <a:pt x="f12" y="f36"/>
                </a:lnTo>
                <a:cubicBezTo>
                  <a:pt x="f12" y="f37"/>
                  <a:pt x="f13" y="f22"/>
                  <a:pt x="f8" y="f22"/>
                </a:cubicBezTo>
                <a:cubicBezTo>
                  <a:pt x="f13" y="f22"/>
                  <a:pt x="f12" y="f38"/>
                  <a:pt x="f12" y="f39"/>
                </a:cubicBezTo>
                <a:lnTo>
                  <a:pt x="f12" y="f23"/>
                </a:lnTo>
                <a:cubicBezTo>
                  <a:pt x="f12" y="f40"/>
                  <a:pt x="f11" y="f8"/>
                  <a:pt x="f7" y="f8"/>
                </a:cubicBezTo>
              </a:path>
            </a:pathLst>
          </a:custGeom>
          <a:noFill/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WenQuanYi Zen Hei" pitchFamily="2"/>
              <a:cs typeface="Lohit Devanagari" pitchFamily="2"/>
            </a:endParaRPr>
          </a:p>
        </p:txBody>
      </p:sp>
      <p:sp>
        <p:nvSpPr>
          <p:cNvPr id="93" name="Freeform: Shape 92"/>
          <p:cNvSpPr/>
          <p:nvPr/>
        </p:nvSpPr>
        <p:spPr>
          <a:xfrm rot="16200000">
            <a:off x="4831197" y="1475063"/>
            <a:ext cx="82780" cy="144380"/>
          </a:xfrm>
          <a:custGeom>
            <a:avLst>
              <a:gd name="f0" fmla="val 1800"/>
              <a:gd name="f1" fmla="val 108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val -2147483647"/>
              <a:gd name="f10" fmla="val 2147483647"/>
              <a:gd name="f11" fmla="val 5400"/>
              <a:gd name="f12" fmla="val 10800"/>
              <a:gd name="f13" fmla="val 16200"/>
              <a:gd name="f14" fmla="+- 0 0 0"/>
              <a:gd name="f15" fmla="*/ f5 1 21600"/>
              <a:gd name="f16" fmla="*/ f6 1 21600"/>
              <a:gd name="f17" fmla="pin 0 f0 5400"/>
              <a:gd name="f18" fmla="pin 0 f1 21600"/>
              <a:gd name="f19" fmla="*/ f14 f2 1"/>
              <a:gd name="f20" fmla="*/ f17 1 2"/>
              <a:gd name="f21" fmla="val f17"/>
              <a:gd name="f22" fmla="val f18"/>
              <a:gd name="f23" fmla="+- 21600 0 f17"/>
              <a:gd name="f24" fmla="*/ f17 10000 1"/>
              <a:gd name="f25" fmla="*/ 10800 f15 1"/>
              <a:gd name="f26" fmla="*/ f17 f16 1"/>
              <a:gd name="f27" fmla="*/ f8 f15 1"/>
              <a:gd name="f28" fmla="*/ f18 f16 1"/>
              <a:gd name="f29" fmla="*/ 0 f15 1"/>
              <a:gd name="f30" fmla="*/ 7800 f15 1"/>
              <a:gd name="f31" fmla="*/ 0 f16 1"/>
              <a:gd name="f32" fmla="*/ f19 1 f4"/>
              <a:gd name="f33" fmla="*/ 21600 f16 1"/>
              <a:gd name="f34" fmla="*/ 21600 f15 1"/>
              <a:gd name="f35" fmla="*/ 10800 f16 1"/>
              <a:gd name="f36" fmla="+- f22 0 f17"/>
              <a:gd name="f37" fmla="+- f22 0 f20"/>
              <a:gd name="f38" fmla="+- f22 f20 0"/>
              <a:gd name="f39" fmla="+- f22 f17 0"/>
              <a:gd name="f40" fmla="+- 21600 0 f20"/>
              <a:gd name="f41" fmla="*/ f24 1 31953"/>
              <a:gd name="f42" fmla="+- f32 0 f3"/>
              <a:gd name="f43" fmla="+- 21600 0 f41"/>
              <a:gd name="f44" fmla="*/ f41 f16 1"/>
              <a:gd name="f45" fmla="*/ f43 f16 1"/>
            </a:gdLst>
            <a:ahLst>
              <a:ahXY gdRefY="f0" minY="f7" maxY="f11">
                <a:pos x="f25" y="f26"/>
              </a:ahXY>
              <a:ahXY gdRefY="f1" minY="f7" maxY="f8">
                <a:pos x="f27" y="f28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42">
                <a:pos x="f29" y="f31"/>
              </a:cxn>
              <a:cxn ang="f42">
                <a:pos x="f29" y="f33"/>
              </a:cxn>
              <a:cxn ang="f42">
                <a:pos x="f34" y="f35"/>
              </a:cxn>
            </a:cxnLst>
            <a:rect l="f29" t="f44" r="f30" b="f45"/>
            <a:pathLst>
              <a:path w="21600" h="21600">
                <a:moveTo>
                  <a:pt x="f7" y="f7"/>
                </a:moveTo>
                <a:cubicBezTo>
                  <a:pt x="f11" y="f7"/>
                  <a:pt x="f12" y="f20"/>
                  <a:pt x="f12" y="f21"/>
                </a:cubicBezTo>
                <a:lnTo>
                  <a:pt x="f12" y="f36"/>
                </a:lnTo>
                <a:cubicBezTo>
                  <a:pt x="f12" y="f37"/>
                  <a:pt x="f13" y="f22"/>
                  <a:pt x="f8" y="f22"/>
                </a:cubicBezTo>
                <a:cubicBezTo>
                  <a:pt x="f13" y="f22"/>
                  <a:pt x="f12" y="f38"/>
                  <a:pt x="f12" y="f39"/>
                </a:cubicBezTo>
                <a:lnTo>
                  <a:pt x="f12" y="f23"/>
                </a:lnTo>
                <a:cubicBezTo>
                  <a:pt x="f12" y="f40"/>
                  <a:pt x="f11" y="f8"/>
                  <a:pt x="f7" y="f8"/>
                </a:cubicBezTo>
              </a:path>
            </a:pathLst>
          </a:custGeom>
          <a:noFill/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WenQuanYi Zen Hei" pitchFamily="2"/>
              <a:cs typeface="Lohit Devanagari" pitchFamily="2"/>
            </a:endParaRPr>
          </a:p>
        </p:txBody>
      </p:sp>
      <p:sp>
        <p:nvSpPr>
          <p:cNvPr id="94" name="Freeform: Shape 93"/>
          <p:cNvSpPr/>
          <p:nvPr/>
        </p:nvSpPr>
        <p:spPr>
          <a:xfrm>
            <a:off x="6848999" y="4630320"/>
            <a:ext cx="37080" cy="3708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000000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WenQuanYi Zen Hei" pitchFamily="2"/>
              <a:cs typeface="Lohit Devanagari" pitchFamily="2"/>
            </a:endParaRPr>
          </a:p>
        </p:txBody>
      </p:sp>
      <p:sp>
        <p:nvSpPr>
          <p:cNvPr id="95" name="Freeform: Shape 94"/>
          <p:cNvSpPr/>
          <p:nvPr/>
        </p:nvSpPr>
        <p:spPr>
          <a:xfrm>
            <a:off x="6907320" y="4630320"/>
            <a:ext cx="37080" cy="3708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000000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WenQuanYi Zen Hei" pitchFamily="2"/>
              <a:cs typeface="Lohit Devanagari" pitchFamily="2"/>
            </a:endParaRPr>
          </a:p>
        </p:txBody>
      </p:sp>
      <p:sp>
        <p:nvSpPr>
          <p:cNvPr id="96" name="Freeform: Shape 95"/>
          <p:cNvSpPr/>
          <p:nvPr/>
        </p:nvSpPr>
        <p:spPr>
          <a:xfrm>
            <a:off x="6966000" y="4630320"/>
            <a:ext cx="37080" cy="3708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000000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WenQuanYi Zen Hei" pitchFamily="2"/>
              <a:cs typeface="Lohit Devanagari" pitchFamily="2"/>
            </a:endParaRPr>
          </a:p>
        </p:txBody>
      </p:sp>
      <p:sp>
        <p:nvSpPr>
          <p:cNvPr id="97" name="Freeform: Shape 96"/>
          <p:cNvSpPr/>
          <p:nvPr/>
        </p:nvSpPr>
        <p:spPr>
          <a:xfrm>
            <a:off x="3259080" y="4688640"/>
            <a:ext cx="37440" cy="3708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000000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WenQuanYi Zen Hei" pitchFamily="2"/>
              <a:cs typeface="Lohit Devanagari" pitchFamily="2"/>
            </a:endParaRPr>
          </a:p>
        </p:txBody>
      </p:sp>
      <p:sp>
        <p:nvSpPr>
          <p:cNvPr id="98" name="Freeform: Shape 97"/>
          <p:cNvSpPr/>
          <p:nvPr/>
        </p:nvSpPr>
        <p:spPr>
          <a:xfrm>
            <a:off x="3317759" y="4688640"/>
            <a:ext cx="37080" cy="3708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000000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WenQuanYi Zen Hei" pitchFamily="2"/>
              <a:cs typeface="Lohit Devanagari" pitchFamily="2"/>
            </a:endParaRPr>
          </a:p>
        </p:txBody>
      </p:sp>
      <p:sp>
        <p:nvSpPr>
          <p:cNvPr id="99" name="Freeform: Shape 98"/>
          <p:cNvSpPr/>
          <p:nvPr/>
        </p:nvSpPr>
        <p:spPr>
          <a:xfrm>
            <a:off x="3376080" y="4688640"/>
            <a:ext cx="37080" cy="3708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000000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WenQuanYi Zen Hei" pitchFamily="2"/>
              <a:cs typeface="Lohit Devanagari" pitchFamily="2"/>
            </a:endParaRPr>
          </a:p>
        </p:txBody>
      </p:sp>
      <p:sp>
        <p:nvSpPr>
          <p:cNvPr id="100" name="Freeform: Shape 99"/>
          <p:cNvSpPr/>
          <p:nvPr/>
        </p:nvSpPr>
        <p:spPr>
          <a:xfrm>
            <a:off x="3434399" y="4688640"/>
            <a:ext cx="37080" cy="3708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000000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WenQuanYi Zen Hei" pitchFamily="2"/>
              <a:cs typeface="Lohit Devanagari" pitchFamily="2"/>
            </a:endParaRPr>
          </a:p>
        </p:txBody>
      </p:sp>
      <p:sp>
        <p:nvSpPr>
          <p:cNvPr id="101" name="TextBox 100"/>
          <p:cNvSpPr txBox="1"/>
          <p:nvPr/>
        </p:nvSpPr>
        <p:spPr>
          <a:xfrm rot="10800000">
            <a:off x="2613960" y="2259359"/>
            <a:ext cx="409320" cy="1059840"/>
          </a:xfrm>
          <a:prstGeom prst="rect">
            <a:avLst/>
          </a:prstGeom>
          <a:noFill/>
          <a:ln>
            <a:noFill/>
          </a:ln>
        </p:spPr>
        <p:txBody>
          <a:bodyPr vert="eaVert" wrap="none" lIns="90000" tIns="45000" rIns="90000" bIns="45000" anchor="t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800"/>
            </a:pPr>
            <a:r>
              <a:rPr lang="en-US" sz="800" b="0" i="0" u="none" strike="noStrike" kern="1200" cap="none">
                <a:ln>
                  <a:noFill/>
                </a:ln>
                <a:latin typeface="Liberation Sans" pitchFamily="18"/>
                <a:ea typeface="WenQuanYi Zen Hei" pitchFamily="2"/>
                <a:cs typeface="Lohit Devanagari" pitchFamily="2"/>
              </a:rPr>
              <a:t>Geo-hash distribution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800"/>
            </a:pPr>
            <a:r>
              <a:rPr lang="en-US" sz="800" b="0" i="0" u="none" strike="noStrike" kern="1200" cap="none">
                <a:ln>
                  <a:noFill/>
                </a:ln>
                <a:latin typeface="Liberation Sans" pitchFamily="18"/>
                <a:ea typeface="WenQuanYi Zen Hei" pitchFamily="2"/>
                <a:cs typeface="Lohit Devanagari" pitchFamily="2"/>
              </a:rPr>
              <a:t>and load information</a:t>
            </a:r>
          </a:p>
        </p:txBody>
      </p:sp>
      <p:sp>
        <p:nvSpPr>
          <p:cNvPr id="102" name="Freeform: Shape 101"/>
          <p:cNvSpPr/>
          <p:nvPr/>
        </p:nvSpPr>
        <p:spPr>
          <a:xfrm rot="5433000">
            <a:off x="5139673" y="4517779"/>
            <a:ext cx="88560" cy="795600"/>
          </a:xfrm>
          <a:custGeom>
            <a:avLst>
              <a:gd name="f0" fmla="val 18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0"/>
              <a:gd name="f7" fmla="val 21600"/>
              <a:gd name="f8" fmla="val -2147483647"/>
              <a:gd name="f9" fmla="val 2147483647"/>
              <a:gd name="f10" fmla="val 10800"/>
              <a:gd name="f11" fmla="+- 0 0 0"/>
              <a:gd name="f12" fmla="*/ f4 1 21600"/>
              <a:gd name="f13" fmla="*/ f5 1 21600"/>
              <a:gd name="f14" fmla="pin 0 f0 10800"/>
              <a:gd name="f15" fmla="*/ f11 f1 1"/>
              <a:gd name="f16" fmla="*/ f14 1 2"/>
              <a:gd name="f17" fmla="+- f6 f14 0"/>
              <a:gd name="f18" fmla="+- f7 0 f14"/>
              <a:gd name="f19" fmla="*/ f7 f12 1"/>
              <a:gd name="f20" fmla="*/ f14 f13 1"/>
              <a:gd name="f21" fmla="*/ 0 f12 1"/>
              <a:gd name="f22" fmla="*/ 15150 f12 1"/>
              <a:gd name="f23" fmla="*/ 0 f13 1"/>
              <a:gd name="f24" fmla="*/ f15 1 f3"/>
              <a:gd name="f25" fmla="*/ 21600 f13 1"/>
              <a:gd name="f26" fmla="*/ 21600 f12 1"/>
              <a:gd name="f27" fmla="*/ 10800 f13 1"/>
              <a:gd name="f28" fmla="+- f6 f16 0"/>
              <a:gd name="f29" fmla="+- f7 0 f16"/>
              <a:gd name="f30" fmla="+- f24 0 f2"/>
              <a:gd name="f31" fmla="*/ f29 f13 1"/>
              <a:gd name="f32" fmla="*/ f28 f13 1"/>
            </a:gdLst>
            <a:ahLst>
              <a:ahXY gdRefY="f0" minY="f6" maxY="f10">
                <a:pos x="f19" y="f20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21" y="f23"/>
              </a:cxn>
              <a:cxn ang="f30">
                <a:pos x="f21" y="f25"/>
              </a:cxn>
              <a:cxn ang="f30">
                <a:pos x="f26" y="f27"/>
              </a:cxn>
            </a:cxnLst>
            <a:rect l="f21" t="f32" r="f22" b="f31"/>
            <a:pathLst>
              <a:path w="21600" h="21600">
                <a:moveTo>
                  <a:pt x="f6" y="f6"/>
                </a:moveTo>
                <a:cubicBezTo>
                  <a:pt x="f10" y="f6"/>
                  <a:pt x="f7" y="f28"/>
                  <a:pt x="f7" y="f17"/>
                </a:cubicBezTo>
                <a:lnTo>
                  <a:pt x="f7" y="f18"/>
                </a:lnTo>
                <a:cubicBezTo>
                  <a:pt x="f7" y="f29"/>
                  <a:pt x="f10" y="f7"/>
                  <a:pt x="f6" y="f7"/>
                </a:cubicBezTo>
              </a:path>
            </a:pathLst>
          </a:custGeom>
          <a:noFill/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WenQuanYi Zen Hei" pitchFamily="2"/>
              <a:cs typeface="Lohit Devanagari" pitchFamily="2"/>
            </a:endParaRPr>
          </a:p>
        </p:txBody>
      </p:sp>
      <p:sp>
        <p:nvSpPr>
          <p:cNvPr id="103" name="Freeform: Shape 102"/>
          <p:cNvSpPr/>
          <p:nvPr/>
        </p:nvSpPr>
        <p:spPr>
          <a:xfrm rot="5433000">
            <a:off x="6185121" y="4349835"/>
            <a:ext cx="88560" cy="1134000"/>
          </a:xfrm>
          <a:custGeom>
            <a:avLst>
              <a:gd name="f0" fmla="val 18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0"/>
              <a:gd name="f7" fmla="val 21600"/>
              <a:gd name="f8" fmla="val -2147483647"/>
              <a:gd name="f9" fmla="val 2147483647"/>
              <a:gd name="f10" fmla="val 10800"/>
              <a:gd name="f11" fmla="+- 0 0 0"/>
              <a:gd name="f12" fmla="*/ f4 1 21600"/>
              <a:gd name="f13" fmla="*/ f5 1 21600"/>
              <a:gd name="f14" fmla="pin 0 f0 10800"/>
              <a:gd name="f15" fmla="*/ f11 f1 1"/>
              <a:gd name="f16" fmla="*/ f14 1 2"/>
              <a:gd name="f17" fmla="+- f6 f14 0"/>
              <a:gd name="f18" fmla="+- f7 0 f14"/>
              <a:gd name="f19" fmla="*/ f7 f12 1"/>
              <a:gd name="f20" fmla="*/ f14 f13 1"/>
              <a:gd name="f21" fmla="*/ 0 f12 1"/>
              <a:gd name="f22" fmla="*/ 15150 f12 1"/>
              <a:gd name="f23" fmla="*/ 0 f13 1"/>
              <a:gd name="f24" fmla="*/ f15 1 f3"/>
              <a:gd name="f25" fmla="*/ 21600 f13 1"/>
              <a:gd name="f26" fmla="*/ 21600 f12 1"/>
              <a:gd name="f27" fmla="*/ 10800 f13 1"/>
              <a:gd name="f28" fmla="+- f6 f16 0"/>
              <a:gd name="f29" fmla="+- f7 0 f16"/>
              <a:gd name="f30" fmla="+- f24 0 f2"/>
              <a:gd name="f31" fmla="*/ f29 f13 1"/>
              <a:gd name="f32" fmla="*/ f28 f13 1"/>
            </a:gdLst>
            <a:ahLst>
              <a:ahXY gdRefY="f0" minY="f6" maxY="f10">
                <a:pos x="f19" y="f20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21" y="f23"/>
              </a:cxn>
              <a:cxn ang="f30">
                <a:pos x="f21" y="f25"/>
              </a:cxn>
              <a:cxn ang="f30">
                <a:pos x="f26" y="f27"/>
              </a:cxn>
            </a:cxnLst>
            <a:rect l="f21" t="f32" r="f22" b="f31"/>
            <a:pathLst>
              <a:path w="21600" h="21600">
                <a:moveTo>
                  <a:pt x="f6" y="f6"/>
                </a:moveTo>
                <a:cubicBezTo>
                  <a:pt x="f10" y="f6"/>
                  <a:pt x="f7" y="f28"/>
                  <a:pt x="f7" y="f17"/>
                </a:cubicBezTo>
                <a:lnTo>
                  <a:pt x="f7" y="f18"/>
                </a:lnTo>
                <a:cubicBezTo>
                  <a:pt x="f7" y="f29"/>
                  <a:pt x="f10" y="f7"/>
                  <a:pt x="f6" y="f7"/>
                </a:cubicBezTo>
              </a:path>
            </a:pathLst>
          </a:custGeom>
          <a:noFill/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WenQuanYi Zen Hei" pitchFamily="2"/>
              <a:cs typeface="Lohit Devanagari" pitchFamily="2"/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6191640" y="5003280"/>
            <a:ext cx="287280" cy="1760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600" b="0" i="0" u="none" strike="noStrike" kern="1200" cap="none">
                <a:ln>
                  <a:noFill/>
                </a:ln>
                <a:latin typeface="Liberation Sans" pitchFamily="18"/>
                <a:ea typeface="WenQuanYi Zen Hei" pitchFamily="2"/>
                <a:cs typeface="Lohit Devanagari" pitchFamily="2"/>
              </a:rPr>
              <a:t>m2</a:t>
            </a:r>
          </a:p>
        </p:txBody>
      </p:sp>
      <p:sp>
        <p:nvSpPr>
          <p:cNvPr id="105" name="TextBox 104"/>
          <p:cNvSpPr txBox="1"/>
          <p:nvPr/>
        </p:nvSpPr>
        <p:spPr>
          <a:xfrm>
            <a:off x="5082479" y="5003640"/>
            <a:ext cx="287280" cy="1760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600" b="0" i="0" u="none" strike="noStrike" kern="1200" cap="none">
                <a:ln>
                  <a:noFill/>
                </a:ln>
                <a:latin typeface="Liberation Sans" pitchFamily="18"/>
                <a:ea typeface="WenQuanYi Zen Hei" pitchFamily="2"/>
                <a:cs typeface="Lohit Devanagari" pitchFamily="2"/>
              </a:rPr>
              <a:t>m1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Efficient Spatial processing with Spark</a:t>
            </a:r>
          </a:p>
        </p:txBody>
      </p:sp>
      <p:sp>
        <p:nvSpPr>
          <p:cNvPr id="10" name="Content Placeholder 6"/>
          <p:cNvSpPr txBox="1">
            <a:spLocks/>
          </p:cNvSpPr>
          <p:nvPr/>
        </p:nvSpPr>
        <p:spPr bwMode="auto">
          <a:xfrm>
            <a:off x="1028916" y="1862428"/>
            <a:ext cx="8881565" cy="2144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lnSpc>
                <a:spcPct val="130000"/>
              </a:lnSpc>
              <a:spcBef>
                <a:spcPts val="220"/>
              </a:spcBef>
              <a:spcAft>
                <a:spcPts val="254"/>
              </a:spcAft>
              <a:buFont typeface="Wingdings" pitchFamily="2" charset="2"/>
              <a:buNone/>
              <a:defRPr sz="2205">
                <a:solidFill>
                  <a:schemeClr val="tx1"/>
                </a:solidFill>
                <a:latin typeface="+mn-lt"/>
                <a:ea typeface="+mn-ea"/>
                <a:cs typeface="Tahoma" pitchFamily="34" charset="0"/>
              </a:defRPr>
            </a:lvl1pPr>
            <a:lvl2pPr marL="197739" indent="-195989" algn="l" rtl="0" eaLnBrk="1" fontAlgn="base" hangingPunct="1">
              <a:lnSpc>
                <a:spcPct val="130000"/>
              </a:lnSpc>
              <a:spcBef>
                <a:spcPts val="220"/>
              </a:spcBef>
              <a:spcAft>
                <a:spcPts val="254"/>
              </a:spcAft>
              <a:buFont typeface="Wingdings" pitchFamily="2" charset="2"/>
              <a:buChar char="§"/>
              <a:defRPr sz="2205">
                <a:solidFill>
                  <a:schemeClr val="tx1"/>
                </a:solidFill>
                <a:latin typeface="+mn-lt"/>
                <a:cs typeface="Tahoma" pitchFamily="34" charset="0"/>
              </a:defRPr>
            </a:lvl2pPr>
            <a:lvl3pPr marL="593217" indent="-206488" algn="l" rtl="0" eaLnBrk="1" fontAlgn="base" hangingPunct="1">
              <a:lnSpc>
                <a:spcPct val="130000"/>
              </a:lnSpc>
              <a:spcBef>
                <a:spcPts val="220"/>
              </a:spcBef>
              <a:spcAft>
                <a:spcPts val="254"/>
              </a:spcAft>
              <a:buFont typeface="Wingdings" pitchFamily="2" charset="2"/>
              <a:buChar char="§"/>
              <a:defRPr sz="1764">
                <a:solidFill>
                  <a:schemeClr val="tx1"/>
                </a:solidFill>
                <a:latin typeface="+mn-lt"/>
                <a:cs typeface="Tahoma" pitchFamily="34" charset="0"/>
              </a:defRPr>
            </a:lvl3pPr>
            <a:lvl4pPr marL="790955" indent="-190740" algn="l" rtl="0" eaLnBrk="1" fontAlgn="base" hangingPunct="1">
              <a:lnSpc>
                <a:spcPct val="130000"/>
              </a:lnSpc>
              <a:spcBef>
                <a:spcPts val="220"/>
              </a:spcBef>
              <a:spcAft>
                <a:spcPts val="254"/>
              </a:spcAft>
              <a:buFont typeface="Wingdings" pitchFamily="2" charset="2"/>
              <a:buChar char="§"/>
              <a:defRPr sz="1764">
                <a:solidFill>
                  <a:schemeClr val="tx1"/>
                </a:solidFill>
                <a:latin typeface="+mn-lt"/>
                <a:cs typeface="Tahoma" pitchFamily="34" charset="0"/>
              </a:defRPr>
            </a:lvl4pPr>
            <a:lvl5pPr marL="1000944" indent="-208239" algn="l" rtl="0" eaLnBrk="1" fontAlgn="base" hangingPunct="1">
              <a:lnSpc>
                <a:spcPct val="130000"/>
              </a:lnSpc>
              <a:spcBef>
                <a:spcPts val="220"/>
              </a:spcBef>
              <a:spcAft>
                <a:spcPts val="254"/>
              </a:spcAft>
              <a:buFont typeface="Wingdings" pitchFamily="2" charset="2"/>
              <a:buChar char="§"/>
              <a:defRPr sz="1764">
                <a:solidFill>
                  <a:schemeClr val="tx1"/>
                </a:solidFill>
                <a:latin typeface="+mn-lt"/>
                <a:cs typeface="Tahoma" pitchFamily="34" charset="0"/>
              </a:defRPr>
            </a:lvl5pPr>
            <a:lvl6pPr marL="1504915" indent="-208239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205">
                <a:solidFill>
                  <a:schemeClr val="tx1"/>
                </a:solidFill>
                <a:latin typeface="+mn-lt"/>
              </a:defRPr>
            </a:lvl6pPr>
            <a:lvl7pPr marL="2008887" indent="-208239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205">
                <a:solidFill>
                  <a:schemeClr val="tx1"/>
                </a:solidFill>
                <a:latin typeface="+mn-lt"/>
              </a:defRPr>
            </a:lvl7pPr>
            <a:lvl8pPr marL="2512858" indent="-208239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205">
                <a:solidFill>
                  <a:schemeClr val="tx1"/>
                </a:solidFill>
                <a:latin typeface="+mn-lt"/>
              </a:defRPr>
            </a:lvl8pPr>
            <a:lvl9pPr marL="3016830" indent="-208239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205">
                <a:solidFill>
                  <a:schemeClr val="tx1"/>
                </a:solidFill>
                <a:latin typeface="+mn-lt"/>
              </a:defRPr>
            </a:lvl9pPr>
          </a:lstStyle>
          <a:p>
            <a:pPr marL="571500" lvl="0" indent="-571500">
              <a:lnSpc>
                <a:spcPct val="250000"/>
              </a:lnSpc>
              <a:buFont typeface="Wingdings" charset="2"/>
              <a:buChar char="v"/>
            </a:pPr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  <a:ea typeface="Calibri" charset="0"/>
                <a:cs typeface="Calibri" charset="0"/>
              </a:rPr>
              <a:t>GeoHash 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  <a:ea typeface="Calibri" charset="0"/>
                <a:cs typeface="Calibri" charset="0"/>
              </a:rPr>
              <a:t>Partitioner</a:t>
            </a:r>
          </a:p>
          <a:p>
            <a:pPr marL="571500" lvl="0" indent="-571500">
              <a:lnSpc>
                <a:spcPct val="250000"/>
              </a:lnSpc>
              <a:buFont typeface="Wingdings" charset="2"/>
              <a:buChar char="v"/>
            </a:pPr>
            <a:r>
              <a:rPr lang="en-US" sz="2400" dirty="0">
                <a:solidFill>
                  <a:srgbClr val="FF0000"/>
                </a:solidFill>
                <a:ea typeface="Calibri" charset="0"/>
                <a:cs typeface="Calibri" charset="0"/>
              </a:rPr>
              <a:t>GeoHash Query </a:t>
            </a:r>
            <a:r>
              <a:rPr lang="en-US" sz="2400" dirty="0" smtClean="0">
                <a:solidFill>
                  <a:srgbClr val="FF0000"/>
                </a:solidFill>
                <a:ea typeface="Calibri" charset="0"/>
                <a:cs typeface="Calibri" charset="0"/>
              </a:rPr>
              <a:t>Layer</a:t>
            </a:r>
            <a:endParaRPr lang="en-US" sz="2400" kern="0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1948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490886" y="137743"/>
            <a:ext cx="9071640" cy="1262160"/>
          </a:xfrm>
        </p:spPr>
        <p:txBody>
          <a:bodyPr/>
          <a:lstStyle/>
          <a:p>
            <a:pPr lvl="0"/>
            <a:r>
              <a:rPr lang="en-US" dirty="0"/>
              <a:t>Query act on all nodes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715121" y="4572000"/>
            <a:ext cx="6605917" cy="2468880"/>
            <a:chOff x="1715121" y="4572000"/>
            <a:chExt cx="6605917" cy="2468880"/>
          </a:xfrm>
        </p:grpSpPr>
        <p:sp>
          <p:nvSpPr>
            <p:cNvPr id="5" name="Freeform: Shape 4"/>
            <p:cNvSpPr/>
            <p:nvPr/>
          </p:nvSpPr>
          <p:spPr>
            <a:xfrm>
              <a:off x="1829160" y="5394960"/>
              <a:ext cx="700200" cy="1279800"/>
            </a:xfrm>
            <a:custGeom>
              <a:avLst/>
              <a:gdLst>
                <a:gd name="f0" fmla="val 10800000"/>
                <a:gd name="f1" fmla="val 5400000"/>
                <a:gd name="f2" fmla="val 16200000"/>
                <a:gd name="f3" fmla="val 180"/>
                <a:gd name="f4" fmla="val w"/>
                <a:gd name="f5" fmla="val h"/>
                <a:gd name="f6" fmla="val 0"/>
                <a:gd name="f7" fmla="val 21600"/>
                <a:gd name="f8" fmla="val 3400"/>
                <a:gd name="f9" fmla="+- 21600 0 10800"/>
                <a:gd name="f10" fmla="+- 3400 0 0"/>
                <a:gd name="f11" fmla="val 18200"/>
                <a:gd name="f12" fmla="+- 0 0 10800"/>
                <a:gd name="f13" fmla="+- 18200 0 21600"/>
                <a:gd name="f14" fmla="+- 3400 0 6800"/>
                <a:gd name="f15" fmla="+- 0 0 0"/>
                <a:gd name="f16" fmla="*/ f4 1 21600"/>
                <a:gd name="f17" fmla="*/ f5 1 21600"/>
                <a:gd name="f18" fmla="+- 10800 0 f6"/>
                <a:gd name="f19" fmla="+- 0 0 f8"/>
                <a:gd name="f20" fmla="+- 0 0 f1"/>
                <a:gd name="f21" fmla="abs f9"/>
                <a:gd name="f22" fmla="abs f10"/>
                <a:gd name="f23" fmla="?: f9 f2 f1"/>
                <a:gd name="f24" fmla="?: f9 f1 f2"/>
                <a:gd name="f25" fmla="+- 10800 0 f7"/>
                <a:gd name="f26" fmla="+- 21600 0 f11"/>
                <a:gd name="f27" fmla="abs f12"/>
                <a:gd name="f28" fmla="abs f13"/>
                <a:gd name="f29" fmla="?: f12 f2 f1"/>
                <a:gd name="f30" fmla="?: f12 f1 f2"/>
                <a:gd name="f31" fmla="+- 6800 0 f8"/>
                <a:gd name="f32" fmla="abs f14"/>
                <a:gd name="f33" fmla="*/ f15 f0 1"/>
                <a:gd name="f34" fmla="*/ 0 f16 1"/>
                <a:gd name="f35" fmla="*/ 21600 f16 1"/>
                <a:gd name="f36" fmla="*/ 18200 f17 1"/>
                <a:gd name="f37" fmla="*/ 6800 f17 1"/>
                <a:gd name="f38" fmla="abs f18"/>
                <a:gd name="f39" fmla="abs f19"/>
                <a:gd name="f40" fmla="?: f18 f20 f1"/>
                <a:gd name="f41" fmla="?: f18 f1 f20"/>
                <a:gd name="f42" fmla="?: f19 0 f0"/>
                <a:gd name="f43" fmla="?: f19 f0 0"/>
                <a:gd name="f44" fmla="?: f9 f20 f1"/>
                <a:gd name="f45" fmla="?: f9 f1 f20"/>
                <a:gd name="f46" fmla="?: f9 f24 f23"/>
                <a:gd name="f47" fmla="?: f9 f23 f24"/>
                <a:gd name="f48" fmla="abs f25"/>
                <a:gd name="f49" fmla="abs f26"/>
                <a:gd name="f50" fmla="?: f25 f20 f1"/>
                <a:gd name="f51" fmla="?: f25 f1 f20"/>
                <a:gd name="f52" fmla="?: f26 0 f0"/>
                <a:gd name="f53" fmla="?: f26 f0 0"/>
                <a:gd name="f54" fmla="?: f12 f20 f1"/>
                <a:gd name="f55" fmla="?: f12 f1 f20"/>
                <a:gd name="f56" fmla="?: f12 f30 f29"/>
                <a:gd name="f57" fmla="?: f12 f29 f30"/>
                <a:gd name="f58" fmla="abs f31"/>
                <a:gd name="f59" fmla="?: f31 0 f0"/>
                <a:gd name="f60" fmla="?: f31 f0 0"/>
                <a:gd name="f61" fmla="*/ 10800 f16 1"/>
                <a:gd name="f62" fmla="*/ f33 1 f3"/>
                <a:gd name="f63" fmla="*/ 0 f17 1"/>
                <a:gd name="f64" fmla="*/ 10800 f17 1"/>
                <a:gd name="f65" fmla="*/ 21600 f17 1"/>
                <a:gd name="f66" fmla="?: f18 f43 f42"/>
                <a:gd name="f67" fmla="?: f18 f42 f43"/>
                <a:gd name="f68" fmla="?: f19 f40 f41"/>
                <a:gd name="f69" fmla="?: f10 f47 f46"/>
                <a:gd name="f70" fmla="?: f10 f45 f44"/>
                <a:gd name="f71" fmla="?: f25 f53 f52"/>
                <a:gd name="f72" fmla="?: f25 f52 f53"/>
                <a:gd name="f73" fmla="?: f26 f50 f51"/>
                <a:gd name="f74" fmla="?: f13 f57 f56"/>
                <a:gd name="f75" fmla="?: f13 f55 f54"/>
                <a:gd name="f76" fmla="?: f18 f60 f59"/>
                <a:gd name="f77" fmla="?: f18 f59 f60"/>
                <a:gd name="f78" fmla="?: f31 f40 f41"/>
                <a:gd name="f79" fmla="?: f14 f47 f46"/>
                <a:gd name="f80" fmla="?: f14 f45 f44"/>
                <a:gd name="f81" fmla="+- f62 0 f1"/>
                <a:gd name="f82" fmla="?: f19 f66 f67"/>
                <a:gd name="f83" fmla="?: f26 f71 f72"/>
                <a:gd name="f84" fmla="?: f31 f76 f7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81">
                  <a:pos x="f61" y="f37"/>
                </a:cxn>
                <a:cxn ang="f81">
                  <a:pos x="f61" y="f63"/>
                </a:cxn>
                <a:cxn ang="f81">
                  <a:pos x="f34" y="f64"/>
                </a:cxn>
                <a:cxn ang="f81">
                  <a:pos x="f61" y="f65"/>
                </a:cxn>
                <a:cxn ang="f81">
                  <a:pos x="f35" y="f64"/>
                </a:cxn>
              </a:cxnLst>
              <a:rect l="f34" t="f37" r="f35" b="f36"/>
              <a:pathLst>
                <a:path w="21600" h="21600">
                  <a:moveTo>
                    <a:pt x="f6" y="f8"/>
                  </a:moveTo>
                  <a:arcTo wR="f38" hR="f39" stAng="f82" swAng="f68"/>
                  <a:arcTo wR="f21" hR="f22" stAng="f69" swAng="f70"/>
                  <a:lnTo>
                    <a:pt x="f7" y="f11"/>
                  </a:lnTo>
                  <a:arcTo wR="f48" hR="f49" stAng="f83" swAng="f73"/>
                  <a:arcTo wR="f27" hR="f28" stAng="f74" swAng="f75"/>
                  <a:close/>
                </a:path>
                <a:path w="21600" h="21600">
                  <a:moveTo>
                    <a:pt x="f6" y="f8"/>
                  </a:moveTo>
                  <a:arcTo wR="f38" hR="f58" stAng="f84" swAng="f78"/>
                  <a:arcTo wR="f21" hR="f32" stAng="f79" swAng="f80"/>
                </a:path>
              </a:pathLst>
            </a:custGeom>
            <a:solidFill>
              <a:srgbClr val="FF8D00"/>
            </a:solidFill>
            <a:ln w="0">
              <a:solidFill>
                <a:srgbClr val="4E376B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WenQuanYi Zen Hei" pitchFamily="2"/>
                <a:cs typeface="Lohit Devanagari" pitchFamily="2"/>
              </a:endParaRPr>
            </a:p>
          </p:txBody>
        </p:sp>
        <p:sp>
          <p:nvSpPr>
            <p:cNvPr id="6" name="Freeform: Shape 5"/>
            <p:cNvSpPr/>
            <p:nvPr/>
          </p:nvSpPr>
          <p:spPr>
            <a:xfrm>
              <a:off x="4968720" y="5394960"/>
              <a:ext cx="700560" cy="1279800"/>
            </a:xfrm>
            <a:custGeom>
              <a:avLst/>
              <a:gdLst>
                <a:gd name="f0" fmla="val 10800000"/>
                <a:gd name="f1" fmla="val 5400000"/>
                <a:gd name="f2" fmla="val 16200000"/>
                <a:gd name="f3" fmla="val 180"/>
                <a:gd name="f4" fmla="val w"/>
                <a:gd name="f5" fmla="val h"/>
                <a:gd name="f6" fmla="val 0"/>
                <a:gd name="f7" fmla="val 21600"/>
                <a:gd name="f8" fmla="val 3400"/>
                <a:gd name="f9" fmla="+- 21600 0 10800"/>
                <a:gd name="f10" fmla="+- 3400 0 0"/>
                <a:gd name="f11" fmla="val 18200"/>
                <a:gd name="f12" fmla="+- 0 0 10800"/>
                <a:gd name="f13" fmla="+- 18200 0 21600"/>
                <a:gd name="f14" fmla="+- 3400 0 6800"/>
                <a:gd name="f15" fmla="+- 0 0 0"/>
                <a:gd name="f16" fmla="*/ f4 1 21600"/>
                <a:gd name="f17" fmla="*/ f5 1 21600"/>
                <a:gd name="f18" fmla="+- 10800 0 f6"/>
                <a:gd name="f19" fmla="+- 0 0 f8"/>
                <a:gd name="f20" fmla="+- 0 0 f1"/>
                <a:gd name="f21" fmla="abs f9"/>
                <a:gd name="f22" fmla="abs f10"/>
                <a:gd name="f23" fmla="?: f9 f2 f1"/>
                <a:gd name="f24" fmla="?: f9 f1 f2"/>
                <a:gd name="f25" fmla="+- 10800 0 f7"/>
                <a:gd name="f26" fmla="+- 21600 0 f11"/>
                <a:gd name="f27" fmla="abs f12"/>
                <a:gd name="f28" fmla="abs f13"/>
                <a:gd name="f29" fmla="?: f12 f2 f1"/>
                <a:gd name="f30" fmla="?: f12 f1 f2"/>
                <a:gd name="f31" fmla="+- 6800 0 f8"/>
                <a:gd name="f32" fmla="abs f14"/>
                <a:gd name="f33" fmla="*/ f15 f0 1"/>
                <a:gd name="f34" fmla="*/ 0 f16 1"/>
                <a:gd name="f35" fmla="*/ 21600 f16 1"/>
                <a:gd name="f36" fmla="*/ 18200 f17 1"/>
                <a:gd name="f37" fmla="*/ 6800 f17 1"/>
                <a:gd name="f38" fmla="abs f18"/>
                <a:gd name="f39" fmla="abs f19"/>
                <a:gd name="f40" fmla="?: f18 f20 f1"/>
                <a:gd name="f41" fmla="?: f18 f1 f20"/>
                <a:gd name="f42" fmla="?: f19 0 f0"/>
                <a:gd name="f43" fmla="?: f19 f0 0"/>
                <a:gd name="f44" fmla="?: f9 f20 f1"/>
                <a:gd name="f45" fmla="?: f9 f1 f20"/>
                <a:gd name="f46" fmla="?: f9 f24 f23"/>
                <a:gd name="f47" fmla="?: f9 f23 f24"/>
                <a:gd name="f48" fmla="abs f25"/>
                <a:gd name="f49" fmla="abs f26"/>
                <a:gd name="f50" fmla="?: f25 f20 f1"/>
                <a:gd name="f51" fmla="?: f25 f1 f20"/>
                <a:gd name="f52" fmla="?: f26 0 f0"/>
                <a:gd name="f53" fmla="?: f26 f0 0"/>
                <a:gd name="f54" fmla="?: f12 f20 f1"/>
                <a:gd name="f55" fmla="?: f12 f1 f20"/>
                <a:gd name="f56" fmla="?: f12 f30 f29"/>
                <a:gd name="f57" fmla="?: f12 f29 f30"/>
                <a:gd name="f58" fmla="abs f31"/>
                <a:gd name="f59" fmla="?: f31 0 f0"/>
                <a:gd name="f60" fmla="?: f31 f0 0"/>
                <a:gd name="f61" fmla="*/ 10800 f16 1"/>
                <a:gd name="f62" fmla="*/ f33 1 f3"/>
                <a:gd name="f63" fmla="*/ 0 f17 1"/>
                <a:gd name="f64" fmla="*/ 10800 f17 1"/>
                <a:gd name="f65" fmla="*/ 21600 f17 1"/>
                <a:gd name="f66" fmla="?: f18 f43 f42"/>
                <a:gd name="f67" fmla="?: f18 f42 f43"/>
                <a:gd name="f68" fmla="?: f19 f40 f41"/>
                <a:gd name="f69" fmla="?: f10 f47 f46"/>
                <a:gd name="f70" fmla="?: f10 f45 f44"/>
                <a:gd name="f71" fmla="?: f25 f53 f52"/>
                <a:gd name="f72" fmla="?: f25 f52 f53"/>
                <a:gd name="f73" fmla="?: f26 f50 f51"/>
                <a:gd name="f74" fmla="?: f13 f57 f56"/>
                <a:gd name="f75" fmla="?: f13 f55 f54"/>
                <a:gd name="f76" fmla="?: f18 f60 f59"/>
                <a:gd name="f77" fmla="?: f18 f59 f60"/>
                <a:gd name="f78" fmla="?: f31 f40 f41"/>
                <a:gd name="f79" fmla="?: f14 f47 f46"/>
                <a:gd name="f80" fmla="?: f14 f45 f44"/>
                <a:gd name="f81" fmla="+- f62 0 f1"/>
                <a:gd name="f82" fmla="?: f19 f66 f67"/>
                <a:gd name="f83" fmla="?: f26 f71 f72"/>
                <a:gd name="f84" fmla="?: f31 f76 f7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81">
                  <a:pos x="f61" y="f37"/>
                </a:cxn>
                <a:cxn ang="f81">
                  <a:pos x="f61" y="f63"/>
                </a:cxn>
                <a:cxn ang="f81">
                  <a:pos x="f34" y="f64"/>
                </a:cxn>
                <a:cxn ang="f81">
                  <a:pos x="f61" y="f65"/>
                </a:cxn>
                <a:cxn ang="f81">
                  <a:pos x="f35" y="f64"/>
                </a:cxn>
              </a:cxnLst>
              <a:rect l="f34" t="f37" r="f35" b="f36"/>
              <a:pathLst>
                <a:path w="21600" h="21600">
                  <a:moveTo>
                    <a:pt x="f6" y="f8"/>
                  </a:moveTo>
                  <a:arcTo wR="f38" hR="f39" stAng="f82" swAng="f68"/>
                  <a:arcTo wR="f21" hR="f22" stAng="f69" swAng="f70"/>
                  <a:lnTo>
                    <a:pt x="f7" y="f11"/>
                  </a:lnTo>
                  <a:arcTo wR="f48" hR="f49" stAng="f83" swAng="f73"/>
                  <a:arcTo wR="f27" hR="f28" stAng="f74" swAng="f75"/>
                  <a:close/>
                </a:path>
                <a:path w="21600" h="21600">
                  <a:moveTo>
                    <a:pt x="f6" y="f8"/>
                  </a:moveTo>
                  <a:arcTo wR="f38" hR="f58" stAng="f84" swAng="f78"/>
                  <a:arcTo wR="f21" hR="f32" stAng="f79" swAng="f80"/>
                </a:path>
              </a:pathLst>
            </a:custGeom>
            <a:solidFill>
              <a:srgbClr val="FF8D00"/>
            </a:solidFill>
            <a:ln w="0">
              <a:solidFill>
                <a:srgbClr val="4E376B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WenQuanYi Zen Hei" pitchFamily="2"/>
                <a:cs typeface="Lohit Devanagari" pitchFamily="2"/>
              </a:endParaRPr>
            </a:p>
          </p:txBody>
        </p:sp>
        <p:sp>
          <p:nvSpPr>
            <p:cNvPr id="7" name="Freeform: Shape 6"/>
            <p:cNvSpPr/>
            <p:nvPr/>
          </p:nvSpPr>
          <p:spPr>
            <a:xfrm>
              <a:off x="2911679" y="5394960"/>
              <a:ext cx="702000" cy="1279800"/>
            </a:xfrm>
            <a:custGeom>
              <a:avLst/>
              <a:gdLst>
                <a:gd name="f0" fmla="val 10800000"/>
                <a:gd name="f1" fmla="val 5400000"/>
                <a:gd name="f2" fmla="val 16200000"/>
                <a:gd name="f3" fmla="val 180"/>
                <a:gd name="f4" fmla="val w"/>
                <a:gd name="f5" fmla="val h"/>
                <a:gd name="f6" fmla="val 0"/>
                <a:gd name="f7" fmla="val 21600"/>
                <a:gd name="f8" fmla="val 3400"/>
                <a:gd name="f9" fmla="+- 21600 0 10800"/>
                <a:gd name="f10" fmla="+- 3400 0 0"/>
                <a:gd name="f11" fmla="val 18200"/>
                <a:gd name="f12" fmla="+- 0 0 10800"/>
                <a:gd name="f13" fmla="+- 18200 0 21600"/>
                <a:gd name="f14" fmla="+- 3400 0 6800"/>
                <a:gd name="f15" fmla="+- 0 0 0"/>
                <a:gd name="f16" fmla="*/ f4 1 21600"/>
                <a:gd name="f17" fmla="*/ f5 1 21600"/>
                <a:gd name="f18" fmla="+- 10800 0 f6"/>
                <a:gd name="f19" fmla="+- 0 0 f8"/>
                <a:gd name="f20" fmla="+- 0 0 f1"/>
                <a:gd name="f21" fmla="abs f9"/>
                <a:gd name="f22" fmla="abs f10"/>
                <a:gd name="f23" fmla="?: f9 f2 f1"/>
                <a:gd name="f24" fmla="?: f9 f1 f2"/>
                <a:gd name="f25" fmla="+- 10800 0 f7"/>
                <a:gd name="f26" fmla="+- 21600 0 f11"/>
                <a:gd name="f27" fmla="abs f12"/>
                <a:gd name="f28" fmla="abs f13"/>
                <a:gd name="f29" fmla="?: f12 f2 f1"/>
                <a:gd name="f30" fmla="?: f12 f1 f2"/>
                <a:gd name="f31" fmla="+- 6800 0 f8"/>
                <a:gd name="f32" fmla="abs f14"/>
                <a:gd name="f33" fmla="*/ f15 f0 1"/>
                <a:gd name="f34" fmla="*/ 0 f16 1"/>
                <a:gd name="f35" fmla="*/ 21600 f16 1"/>
                <a:gd name="f36" fmla="*/ 18200 f17 1"/>
                <a:gd name="f37" fmla="*/ 6800 f17 1"/>
                <a:gd name="f38" fmla="abs f18"/>
                <a:gd name="f39" fmla="abs f19"/>
                <a:gd name="f40" fmla="?: f18 f20 f1"/>
                <a:gd name="f41" fmla="?: f18 f1 f20"/>
                <a:gd name="f42" fmla="?: f19 0 f0"/>
                <a:gd name="f43" fmla="?: f19 f0 0"/>
                <a:gd name="f44" fmla="?: f9 f20 f1"/>
                <a:gd name="f45" fmla="?: f9 f1 f20"/>
                <a:gd name="f46" fmla="?: f9 f24 f23"/>
                <a:gd name="f47" fmla="?: f9 f23 f24"/>
                <a:gd name="f48" fmla="abs f25"/>
                <a:gd name="f49" fmla="abs f26"/>
                <a:gd name="f50" fmla="?: f25 f20 f1"/>
                <a:gd name="f51" fmla="?: f25 f1 f20"/>
                <a:gd name="f52" fmla="?: f26 0 f0"/>
                <a:gd name="f53" fmla="?: f26 f0 0"/>
                <a:gd name="f54" fmla="?: f12 f20 f1"/>
                <a:gd name="f55" fmla="?: f12 f1 f20"/>
                <a:gd name="f56" fmla="?: f12 f30 f29"/>
                <a:gd name="f57" fmla="?: f12 f29 f30"/>
                <a:gd name="f58" fmla="abs f31"/>
                <a:gd name="f59" fmla="?: f31 0 f0"/>
                <a:gd name="f60" fmla="?: f31 f0 0"/>
                <a:gd name="f61" fmla="*/ 10800 f16 1"/>
                <a:gd name="f62" fmla="*/ f33 1 f3"/>
                <a:gd name="f63" fmla="*/ 0 f17 1"/>
                <a:gd name="f64" fmla="*/ 10800 f17 1"/>
                <a:gd name="f65" fmla="*/ 21600 f17 1"/>
                <a:gd name="f66" fmla="?: f18 f43 f42"/>
                <a:gd name="f67" fmla="?: f18 f42 f43"/>
                <a:gd name="f68" fmla="?: f19 f40 f41"/>
                <a:gd name="f69" fmla="?: f10 f47 f46"/>
                <a:gd name="f70" fmla="?: f10 f45 f44"/>
                <a:gd name="f71" fmla="?: f25 f53 f52"/>
                <a:gd name="f72" fmla="?: f25 f52 f53"/>
                <a:gd name="f73" fmla="?: f26 f50 f51"/>
                <a:gd name="f74" fmla="?: f13 f57 f56"/>
                <a:gd name="f75" fmla="?: f13 f55 f54"/>
                <a:gd name="f76" fmla="?: f18 f60 f59"/>
                <a:gd name="f77" fmla="?: f18 f59 f60"/>
                <a:gd name="f78" fmla="?: f31 f40 f41"/>
                <a:gd name="f79" fmla="?: f14 f47 f46"/>
                <a:gd name="f80" fmla="?: f14 f45 f44"/>
                <a:gd name="f81" fmla="+- f62 0 f1"/>
                <a:gd name="f82" fmla="?: f19 f66 f67"/>
                <a:gd name="f83" fmla="?: f26 f71 f72"/>
                <a:gd name="f84" fmla="?: f31 f76 f7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81">
                  <a:pos x="f61" y="f37"/>
                </a:cxn>
                <a:cxn ang="f81">
                  <a:pos x="f61" y="f63"/>
                </a:cxn>
                <a:cxn ang="f81">
                  <a:pos x="f34" y="f64"/>
                </a:cxn>
                <a:cxn ang="f81">
                  <a:pos x="f61" y="f65"/>
                </a:cxn>
                <a:cxn ang="f81">
                  <a:pos x="f35" y="f64"/>
                </a:cxn>
              </a:cxnLst>
              <a:rect l="f34" t="f37" r="f35" b="f36"/>
              <a:pathLst>
                <a:path w="21600" h="21600">
                  <a:moveTo>
                    <a:pt x="f6" y="f8"/>
                  </a:moveTo>
                  <a:arcTo wR="f38" hR="f39" stAng="f82" swAng="f68"/>
                  <a:arcTo wR="f21" hR="f22" stAng="f69" swAng="f70"/>
                  <a:lnTo>
                    <a:pt x="f7" y="f11"/>
                  </a:lnTo>
                  <a:arcTo wR="f48" hR="f49" stAng="f83" swAng="f73"/>
                  <a:arcTo wR="f27" hR="f28" stAng="f74" swAng="f75"/>
                  <a:close/>
                </a:path>
                <a:path w="21600" h="21600">
                  <a:moveTo>
                    <a:pt x="f6" y="f8"/>
                  </a:moveTo>
                  <a:arcTo wR="f38" hR="f58" stAng="f84" swAng="f78"/>
                  <a:arcTo wR="f21" hR="f32" stAng="f79" swAng="f80"/>
                </a:path>
              </a:pathLst>
            </a:custGeom>
            <a:solidFill>
              <a:srgbClr val="FF8D00"/>
            </a:solidFill>
            <a:ln w="0">
              <a:solidFill>
                <a:srgbClr val="4E376B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WenQuanYi Zen Hei" pitchFamily="2"/>
                <a:cs typeface="Lohit Devanagari" pitchFamily="2"/>
              </a:endParaRPr>
            </a:p>
          </p:txBody>
        </p:sp>
        <p:sp>
          <p:nvSpPr>
            <p:cNvPr id="8" name="Freeform: Shape 7"/>
            <p:cNvSpPr/>
            <p:nvPr/>
          </p:nvSpPr>
          <p:spPr>
            <a:xfrm>
              <a:off x="3931920" y="5394960"/>
              <a:ext cx="700200" cy="1279800"/>
            </a:xfrm>
            <a:custGeom>
              <a:avLst/>
              <a:gdLst>
                <a:gd name="f0" fmla="val 10800000"/>
                <a:gd name="f1" fmla="val 5400000"/>
                <a:gd name="f2" fmla="val 16200000"/>
                <a:gd name="f3" fmla="val 180"/>
                <a:gd name="f4" fmla="val w"/>
                <a:gd name="f5" fmla="val h"/>
                <a:gd name="f6" fmla="val 0"/>
                <a:gd name="f7" fmla="val 21600"/>
                <a:gd name="f8" fmla="val 3400"/>
                <a:gd name="f9" fmla="+- 21600 0 10800"/>
                <a:gd name="f10" fmla="+- 3400 0 0"/>
                <a:gd name="f11" fmla="val 18200"/>
                <a:gd name="f12" fmla="+- 0 0 10800"/>
                <a:gd name="f13" fmla="+- 18200 0 21600"/>
                <a:gd name="f14" fmla="+- 3400 0 6800"/>
                <a:gd name="f15" fmla="+- 0 0 0"/>
                <a:gd name="f16" fmla="*/ f4 1 21600"/>
                <a:gd name="f17" fmla="*/ f5 1 21600"/>
                <a:gd name="f18" fmla="+- 10800 0 f6"/>
                <a:gd name="f19" fmla="+- 0 0 f8"/>
                <a:gd name="f20" fmla="+- 0 0 f1"/>
                <a:gd name="f21" fmla="abs f9"/>
                <a:gd name="f22" fmla="abs f10"/>
                <a:gd name="f23" fmla="?: f9 f2 f1"/>
                <a:gd name="f24" fmla="?: f9 f1 f2"/>
                <a:gd name="f25" fmla="+- 10800 0 f7"/>
                <a:gd name="f26" fmla="+- 21600 0 f11"/>
                <a:gd name="f27" fmla="abs f12"/>
                <a:gd name="f28" fmla="abs f13"/>
                <a:gd name="f29" fmla="?: f12 f2 f1"/>
                <a:gd name="f30" fmla="?: f12 f1 f2"/>
                <a:gd name="f31" fmla="+- 6800 0 f8"/>
                <a:gd name="f32" fmla="abs f14"/>
                <a:gd name="f33" fmla="*/ f15 f0 1"/>
                <a:gd name="f34" fmla="*/ 0 f16 1"/>
                <a:gd name="f35" fmla="*/ 21600 f16 1"/>
                <a:gd name="f36" fmla="*/ 18200 f17 1"/>
                <a:gd name="f37" fmla="*/ 6800 f17 1"/>
                <a:gd name="f38" fmla="abs f18"/>
                <a:gd name="f39" fmla="abs f19"/>
                <a:gd name="f40" fmla="?: f18 f20 f1"/>
                <a:gd name="f41" fmla="?: f18 f1 f20"/>
                <a:gd name="f42" fmla="?: f19 0 f0"/>
                <a:gd name="f43" fmla="?: f19 f0 0"/>
                <a:gd name="f44" fmla="?: f9 f20 f1"/>
                <a:gd name="f45" fmla="?: f9 f1 f20"/>
                <a:gd name="f46" fmla="?: f9 f24 f23"/>
                <a:gd name="f47" fmla="?: f9 f23 f24"/>
                <a:gd name="f48" fmla="abs f25"/>
                <a:gd name="f49" fmla="abs f26"/>
                <a:gd name="f50" fmla="?: f25 f20 f1"/>
                <a:gd name="f51" fmla="?: f25 f1 f20"/>
                <a:gd name="f52" fmla="?: f26 0 f0"/>
                <a:gd name="f53" fmla="?: f26 f0 0"/>
                <a:gd name="f54" fmla="?: f12 f20 f1"/>
                <a:gd name="f55" fmla="?: f12 f1 f20"/>
                <a:gd name="f56" fmla="?: f12 f30 f29"/>
                <a:gd name="f57" fmla="?: f12 f29 f30"/>
                <a:gd name="f58" fmla="abs f31"/>
                <a:gd name="f59" fmla="?: f31 0 f0"/>
                <a:gd name="f60" fmla="?: f31 f0 0"/>
                <a:gd name="f61" fmla="*/ 10800 f16 1"/>
                <a:gd name="f62" fmla="*/ f33 1 f3"/>
                <a:gd name="f63" fmla="*/ 0 f17 1"/>
                <a:gd name="f64" fmla="*/ 10800 f17 1"/>
                <a:gd name="f65" fmla="*/ 21600 f17 1"/>
                <a:gd name="f66" fmla="?: f18 f43 f42"/>
                <a:gd name="f67" fmla="?: f18 f42 f43"/>
                <a:gd name="f68" fmla="?: f19 f40 f41"/>
                <a:gd name="f69" fmla="?: f10 f47 f46"/>
                <a:gd name="f70" fmla="?: f10 f45 f44"/>
                <a:gd name="f71" fmla="?: f25 f53 f52"/>
                <a:gd name="f72" fmla="?: f25 f52 f53"/>
                <a:gd name="f73" fmla="?: f26 f50 f51"/>
                <a:gd name="f74" fmla="?: f13 f57 f56"/>
                <a:gd name="f75" fmla="?: f13 f55 f54"/>
                <a:gd name="f76" fmla="?: f18 f60 f59"/>
                <a:gd name="f77" fmla="?: f18 f59 f60"/>
                <a:gd name="f78" fmla="?: f31 f40 f41"/>
                <a:gd name="f79" fmla="?: f14 f47 f46"/>
                <a:gd name="f80" fmla="?: f14 f45 f44"/>
                <a:gd name="f81" fmla="+- f62 0 f1"/>
                <a:gd name="f82" fmla="?: f19 f66 f67"/>
                <a:gd name="f83" fmla="?: f26 f71 f72"/>
                <a:gd name="f84" fmla="?: f31 f76 f7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81">
                  <a:pos x="f61" y="f37"/>
                </a:cxn>
                <a:cxn ang="f81">
                  <a:pos x="f61" y="f63"/>
                </a:cxn>
                <a:cxn ang="f81">
                  <a:pos x="f34" y="f64"/>
                </a:cxn>
                <a:cxn ang="f81">
                  <a:pos x="f61" y="f65"/>
                </a:cxn>
                <a:cxn ang="f81">
                  <a:pos x="f35" y="f64"/>
                </a:cxn>
              </a:cxnLst>
              <a:rect l="f34" t="f37" r="f35" b="f36"/>
              <a:pathLst>
                <a:path w="21600" h="21600">
                  <a:moveTo>
                    <a:pt x="f6" y="f8"/>
                  </a:moveTo>
                  <a:arcTo wR="f38" hR="f39" stAng="f82" swAng="f68"/>
                  <a:arcTo wR="f21" hR="f22" stAng="f69" swAng="f70"/>
                  <a:lnTo>
                    <a:pt x="f7" y="f11"/>
                  </a:lnTo>
                  <a:arcTo wR="f48" hR="f49" stAng="f83" swAng="f73"/>
                  <a:arcTo wR="f27" hR="f28" stAng="f74" swAng="f75"/>
                  <a:close/>
                </a:path>
                <a:path w="21600" h="21600">
                  <a:moveTo>
                    <a:pt x="f6" y="f8"/>
                  </a:moveTo>
                  <a:arcTo wR="f38" hR="f58" stAng="f84" swAng="f78"/>
                  <a:arcTo wR="f21" hR="f32" stAng="f79" swAng="f80"/>
                </a:path>
              </a:pathLst>
            </a:custGeom>
            <a:solidFill>
              <a:srgbClr val="FF8D00"/>
            </a:solidFill>
            <a:ln w="0">
              <a:solidFill>
                <a:srgbClr val="4E376B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WenQuanYi Zen Hei" pitchFamily="2"/>
                <a:cs typeface="Lohit Devanagari" pitchFamily="2"/>
              </a:endParaRPr>
            </a:p>
          </p:txBody>
        </p:sp>
        <p:sp>
          <p:nvSpPr>
            <p:cNvPr id="9" name="Freeform: Shape 8"/>
            <p:cNvSpPr/>
            <p:nvPr/>
          </p:nvSpPr>
          <p:spPr>
            <a:xfrm>
              <a:off x="1736999" y="4572000"/>
              <a:ext cx="6584039" cy="24688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950E">
                <a:alpha val="5000"/>
              </a:srgbClr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WenQuanYi Zen Hei" pitchFamily="2"/>
                <a:cs typeface="Lohit Devanagari" pitchFamily="2"/>
              </a:endParaRPr>
            </a:p>
          </p:txBody>
        </p:sp>
        <p:sp>
          <p:nvSpPr>
            <p:cNvPr id="10" name="Freeform: Shape 9"/>
            <p:cNvSpPr/>
            <p:nvPr/>
          </p:nvSpPr>
          <p:spPr>
            <a:xfrm>
              <a:off x="7277400" y="5394960"/>
              <a:ext cx="700920" cy="1279800"/>
            </a:xfrm>
            <a:custGeom>
              <a:avLst/>
              <a:gdLst>
                <a:gd name="f0" fmla="val 10800000"/>
                <a:gd name="f1" fmla="val 5400000"/>
                <a:gd name="f2" fmla="val 16200000"/>
                <a:gd name="f3" fmla="val 180"/>
                <a:gd name="f4" fmla="val w"/>
                <a:gd name="f5" fmla="val h"/>
                <a:gd name="f6" fmla="val 0"/>
                <a:gd name="f7" fmla="val 21600"/>
                <a:gd name="f8" fmla="val 3400"/>
                <a:gd name="f9" fmla="+- 21600 0 10800"/>
                <a:gd name="f10" fmla="+- 3400 0 0"/>
                <a:gd name="f11" fmla="val 18200"/>
                <a:gd name="f12" fmla="+- 0 0 10800"/>
                <a:gd name="f13" fmla="+- 18200 0 21600"/>
                <a:gd name="f14" fmla="+- 3400 0 6800"/>
                <a:gd name="f15" fmla="+- 0 0 0"/>
                <a:gd name="f16" fmla="*/ f4 1 21600"/>
                <a:gd name="f17" fmla="*/ f5 1 21600"/>
                <a:gd name="f18" fmla="+- 10800 0 f6"/>
                <a:gd name="f19" fmla="+- 0 0 f8"/>
                <a:gd name="f20" fmla="+- 0 0 f1"/>
                <a:gd name="f21" fmla="abs f9"/>
                <a:gd name="f22" fmla="abs f10"/>
                <a:gd name="f23" fmla="?: f9 f2 f1"/>
                <a:gd name="f24" fmla="?: f9 f1 f2"/>
                <a:gd name="f25" fmla="+- 10800 0 f7"/>
                <a:gd name="f26" fmla="+- 21600 0 f11"/>
                <a:gd name="f27" fmla="abs f12"/>
                <a:gd name="f28" fmla="abs f13"/>
                <a:gd name="f29" fmla="?: f12 f2 f1"/>
                <a:gd name="f30" fmla="?: f12 f1 f2"/>
                <a:gd name="f31" fmla="+- 6800 0 f8"/>
                <a:gd name="f32" fmla="abs f14"/>
                <a:gd name="f33" fmla="*/ f15 f0 1"/>
                <a:gd name="f34" fmla="*/ 0 f16 1"/>
                <a:gd name="f35" fmla="*/ 21600 f16 1"/>
                <a:gd name="f36" fmla="*/ 18200 f17 1"/>
                <a:gd name="f37" fmla="*/ 6800 f17 1"/>
                <a:gd name="f38" fmla="abs f18"/>
                <a:gd name="f39" fmla="abs f19"/>
                <a:gd name="f40" fmla="?: f18 f20 f1"/>
                <a:gd name="f41" fmla="?: f18 f1 f20"/>
                <a:gd name="f42" fmla="?: f19 0 f0"/>
                <a:gd name="f43" fmla="?: f19 f0 0"/>
                <a:gd name="f44" fmla="?: f9 f20 f1"/>
                <a:gd name="f45" fmla="?: f9 f1 f20"/>
                <a:gd name="f46" fmla="?: f9 f24 f23"/>
                <a:gd name="f47" fmla="?: f9 f23 f24"/>
                <a:gd name="f48" fmla="abs f25"/>
                <a:gd name="f49" fmla="abs f26"/>
                <a:gd name="f50" fmla="?: f25 f20 f1"/>
                <a:gd name="f51" fmla="?: f25 f1 f20"/>
                <a:gd name="f52" fmla="?: f26 0 f0"/>
                <a:gd name="f53" fmla="?: f26 f0 0"/>
                <a:gd name="f54" fmla="?: f12 f20 f1"/>
                <a:gd name="f55" fmla="?: f12 f1 f20"/>
                <a:gd name="f56" fmla="?: f12 f30 f29"/>
                <a:gd name="f57" fmla="?: f12 f29 f30"/>
                <a:gd name="f58" fmla="abs f31"/>
                <a:gd name="f59" fmla="?: f31 0 f0"/>
                <a:gd name="f60" fmla="?: f31 f0 0"/>
                <a:gd name="f61" fmla="*/ 10800 f16 1"/>
                <a:gd name="f62" fmla="*/ f33 1 f3"/>
                <a:gd name="f63" fmla="*/ 0 f17 1"/>
                <a:gd name="f64" fmla="*/ 10800 f17 1"/>
                <a:gd name="f65" fmla="*/ 21600 f17 1"/>
                <a:gd name="f66" fmla="?: f18 f43 f42"/>
                <a:gd name="f67" fmla="?: f18 f42 f43"/>
                <a:gd name="f68" fmla="?: f19 f40 f41"/>
                <a:gd name="f69" fmla="?: f10 f47 f46"/>
                <a:gd name="f70" fmla="?: f10 f45 f44"/>
                <a:gd name="f71" fmla="?: f25 f53 f52"/>
                <a:gd name="f72" fmla="?: f25 f52 f53"/>
                <a:gd name="f73" fmla="?: f26 f50 f51"/>
                <a:gd name="f74" fmla="?: f13 f57 f56"/>
                <a:gd name="f75" fmla="?: f13 f55 f54"/>
                <a:gd name="f76" fmla="?: f18 f60 f59"/>
                <a:gd name="f77" fmla="?: f18 f59 f60"/>
                <a:gd name="f78" fmla="?: f31 f40 f41"/>
                <a:gd name="f79" fmla="?: f14 f47 f46"/>
                <a:gd name="f80" fmla="?: f14 f45 f44"/>
                <a:gd name="f81" fmla="+- f62 0 f1"/>
                <a:gd name="f82" fmla="?: f19 f66 f67"/>
                <a:gd name="f83" fmla="?: f26 f71 f72"/>
                <a:gd name="f84" fmla="?: f31 f76 f7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81">
                  <a:pos x="f61" y="f37"/>
                </a:cxn>
                <a:cxn ang="f81">
                  <a:pos x="f61" y="f63"/>
                </a:cxn>
                <a:cxn ang="f81">
                  <a:pos x="f34" y="f64"/>
                </a:cxn>
                <a:cxn ang="f81">
                  <a:pos x="f61" y="f65"/>
                </a:cxn>
                <a:cxn ang="f81">
                  <a:pos x="f35" y="f64"/>
                </a:cxn>
              </a:cxnLst>
              <a:rect l="f34" t="f37" r="f35" b="f36"/>
              <a:pathLst>
                <a:path w="21600" h="21600">
                  <a:moveTo>
                    <a:pt x="f6" y="f8"/>
                  </a:moveTo>
                  <a:arcTo wR="f38" hR="f39" stAng="f82" swAng="f68"/>
                  <a:arcTo wR="f21" hR="f22" stAng="f69" swAng="f70"/>
                  <a:lnTo>
                    <a:pt x="f7" y="f11"/>
                  </a:lnTo>
                  <a:arcTo wR="f48" hR="f49" stAng="f83" swAng="f73"/>
                  <a:arcTo wR="f27" hR="f28" stAng="f74" swAng="f75"/>
                  <a:close/>
                </a:path>
                <a:path w="21600" h="21600">
                  <a:moveTo>
                    <a:pt x="f6" y="f8"/>
                  </a:moveTo>
                  <a:arcTo wR="f38" hR="f58" stAng="f84" swAng="f78"/>
                  <a:arcTo wR="f21" hR="f32" stAng="f79" swAng="f80"/>
                </a:path>
              </a:pathLst>
            </a:custGeom>
            <a:solidFill>
              <a:srgbClr val="FF8D00"/>
            </a:solidFill>
            <a:ln w="0">
              <a:solidFill>
                <a:srgbClr val="4E376B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WenQuanYi Zen Hei" pitchFamily="2"/>
                <a:cs typeface="Lohit Devanagari" pitchFamily="2"/>
              </a:endParaRPr>
            </a:p>
          </p:txBody>
        </p:sp>
        <p:sp>
          <p:nvSpPr>
            <p:cNvPr id="11" name="Freeform: Shape 10"/>
            <p:cNvSpPr/>
            <p:nvPr/>
          </p:nvSpPr>
          <p:spPr>
            <a:xfrm>
              <a:off x="5974560" y="5394960"/>
              <a:ext cx="700200" cy="1279800"/>
            </a:xfrm>
            <a:custGeom>
              <a:avLst/>
              <a:gdLst>
                <a:gd name="f0" fmla="val 10800000"/>
                <a:gd name="f1" fmla="val 5400000"/>
                <a:gd name="f2" fmla="val 16200000"/>
                <a:gd name="f3" fmla="val 180"/>
                <a:gd name="f4" fmla="val w"/>
                <a:gd name="f5" fmla="val h"/>
                <a:gd name="f6" fmla="val 0"/>
                <a:gd name="f7" fmla="val 21600"/>
                <a:gd name="f8" fmla="val 3400"/>
                <a:gd name="f9" fmla="+- 21600 0 10800"/>
                <a:gd name="f10" fmla="+- 3400 0 0"/>
                <a:gd name="f11" fmla="val 18200"/>
                <a:gd name="f12" fmla="+- 0 0 10800"/>
                <a:gd name="f13" fmla="+- 18200 0 21600"/>
                <a:gd name="f14" fmla="+- 3400 0 6800"/>
                <a:gd name="f15" fmla="+- 0 0 0"/>
                <a:gd name="f16" fmla="*/ f4 1 21600"/>
                <a:gd name="f17" fmla="*/ f5 1 21600"/>
                <a:gd name="f18" fmla="+- 10800 0 f6"/>
                <a:gd name="f19" fmla="+- 0 0 f8"/>
                <a:gd name="f20" fmla="+- 0 0 f1"/>
                <a:gd name="f21" fmla="abs f9"/>
                <a:gd name="f22" fmla="abs f10"/>
                <a:gd name="f23" fmla="?: f9 f2 f1"/>
                <a:gd name="f24" fmla="?: f9 f1 f2"/>
                <a:gd name="f25" fmla="+- 10800 0 f7"/>
                <a:gd name="f26" fmla="+- 21600 0 f11"/>
                <a:gd name="f27" fmla="abs f12"/>
                <a:gd name="f28" fmla="abs f13"/>
                <a:gd name="f29" fmla="?: f12 f2 f1"/>
                <a:gd name="f30" fmla="?: f12 f1 f2"/>
                <a:gd name="f31" fmla="+- 6800 0 f8"/>
                <a:gd name="f32" fmla="abs f14"/>
                <a:gd name="f33" fmla="*/ f15 f0 1"/>
                <a:gd name="f34" fmla="*/ 0 f16 1"/>
                <a:gd name="f35" fmla="*/ 21600 f16 1"/>
                <a:gd name="f36" fmla="*/ 18200 f17 1"/>
                <a:gd name="f37" fmla="*/ 6800 f17 1"/>
                <a:gd name="f38" fmla="abs f18"/>
                <a:gd name="f39" fmla="abs f19"/>
                <a:gd name="f40" fmla="?: f18 f20 f1"/>
                <a:gd name="f41" fmla="?: f18 f1 f20"/>
                <a:gd name="f42" fmla="?: f19 0 f0"/>
                <a:gd name="f43" fmla="?: f19 f0 0"/>
                <a:gd name="f44" fmla="?: f9 f20 f1"/>
                <a:gd name="f45" fmla="?: f9 f1 f20"/>
                <a:gd name="f46" fmla="?: f9 f24 f23"/>
                <a:gd name="f47" fmla="?: f9 f23 f24"/>
                <a:gd name="f48" fmla="abs f25"/>
                <a:gd name="f49" fmla="abs f26"/>
                <a:gd name="f50" fmla="?: f25 f20 f1"/>
                <a:gd name="f51" fmla="?: f25 f1 f20"/>
                <a:gd name="f52" fmla="?: f26 0 f0"/>
                <a:gd name="f53" fmla="?: f26 f0 0"/>
                <a:gd name="f54" fmla="?: f12 f20 f1"/>
                <a:gd name="f55" fmla="?: f12 f1 f20"/>
                <a:gd name="f56" fmla="?: f12 f30 f29"/>
                <a:gd name="f57" fmla="?: f12 f29 f30"/>
                <a:gd name="f58" fmla="abs f31"/>
                <a:gd name="f59" fmla="?: f31 0 f0"/>
                <a:gd name="f60" fmla="?: f31 f0 0"/>
                <a:gd name="f61" fmla="*/ 10800 f16 1"/>
                <a:gd name="f62" fmla="*/ f33 1 f3"/>
                <a:gd name="f63" fmla="*/ 0 f17 1"/>
                <a:gd name="f64" fmla="*/ 10800 f17 1"/>
                <a:gd name="f65" fmla="*/ 21600 f17 1"/>
                <a:gd name="f66" fmla="?: f18 f43 f42"/>
                <a:gd name="f67" fmla="?: f18 f42 f43"/>
                <a:gd name="f68" fmla="?: f19 f40 f41"/>
                <a:gd name="f69" fmla="?: f10 f47 f46"/>
                <a:gd name="f70" fmla="?: f10 f45 f44"/>
                <a:gd name="f71" fmla="?: f25 f53 f52"/>
                <a:gd name="f72" fmla="?: f25 f52 f53"/>
                <a:gd name="f73" fmla="?: f26 f50 f51"/>
                <a:gd name="f74" fmla="?: f13 f57 f56"/>
                <a:gd name="f75" fmla="?: f13 f55 f54"/>
                <a:gd name="f76" fmla="?: f18 f60 f59"/>
                <a:gd name="f77" fmla="?: f18 f59 f60"/>
                <a:gd name="f78" fmla="?: f31 f40 f41"/>
                <a:gd name="f79" fmla="?: f14 f47 f46"/>
                <a:gd name="f80" fmla="?: f14 f45 f44"/>
                <a:gd name="f81" fmla="+- f62 0 f1"/>
                <a:gd name="f82" fmla="?: f19 f66 f67"/>
                <a:gd name="f83" fmla="?: f26 f71 f72"/>
                <a:gd name="f84" fmla="?: f31 f76 f7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81">
                  <a:pos x="f61" y="f37"/>
                </a:cxn>
                <a:cxn ang="f81">
                  <a:pos x="f61" y="f63"/>
                </a:cxn>
                <a:cxn ang="f81">
                  <a:pos x="f34" y="f64"/>
                </a:cxn>
                <a:cxn ang="f81">
                  <a:pos x="f61" y="f65"/>
                </a:cxn>
                <a:cxn ang="f81">
                  <a:pos x="f35" y="f64"/>
                </a:cxn>
              </a:cxnLst>
              <a:rect l="f34" t="f37" r="f35" b="f36"/>
              <a:pathLst>
                <a:path w="21600" h="21600">
                  <a:moveTo>
                    <a:pt x="f6" y="f8"/>
                  </a:moveTo>
                  <a:arcTo wR="f38" hR="f39" stAng="f82" swAng="f68"/>
                  <a:arcTo wR="f21" hR="f22" stAng="f69" swAng="f70"/>
                  <a:lnTo>
                    <a:pt x="f7" y="f11"/>
                  </a:lnTo>
                  <a:arcTo wR="f48" hR="f49" stAng="f83" swAng="f73"/>
                  <a:arcTo wR="f27" hR="f28" stAng="f74" swAng="f75"/>
                  <a:close/>
                </a:path>
                <a:path w="21600" h="21600">
                  <a:moveTo>
                    <a:pt x="f6" y="f8"/>
                  </a:moveTo>
                  <a:arcTo wR="f38" hR="f58" stAng="f84" swAng="f78"/>
                  <a:arcTo wR="f21" hR="f32" stAng="f79" swAng="f80"/>
                </a:path>
              </a:pathLst>
            </a:custGeom>
            <a:solidFill>
              <a:srgbClr val="FF8D00"/>
            </a:solidFill>
            <a:ln w="0">
              <a:solidFill>
                <a:srgbClr val="4E376B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WenQuanYi Zen Hei" pitchFamily="2"/>
                <a:cs typeface="Lohit Devanagari" pitchFamily="2"/>
              </a:endParaRPr>
            </a:p>
          </p:txBody>
        </p:sp>
        <p:sp>
          <p:nvSpPr>
            <p:cNvPr id="12" name="Freeform: Shape 11"/>
            <p:cNvSpPr/>
            <p:nvPr/>
          </p:nvSpPr>
          <p:spPr>
            <a:xfrm>
              <a:off x="1920239" y="5852160"/>
              <a:ext cx="9144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420E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WenQuanYi Zen Hei" pitchFamily="2"/>
                <a:cs typeface="Lohit Devanagari" pitchFamily="2"/>
              </a:endParaRPr>
            </a:p>
          </p:txBody>
        </p:sp>
        <p:sp>
          <p:nvSpPr>
            <p:cNvPr id="13" name="Freeform: Shape 12"/>
            <p:cNvSpPr/>
            <p:nvPr/>
          </p:nvSpPr>
          <p:spPr>
            <a:xfrm>
              <a:off x="2103120" y="5852160"/>
              <a:ext cx="9144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420E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WenQuanYi Zen Hei" pitchFamily="2"/>
                <a:cs typeface="Lohit Devanagari" pitchFamily="2"/>
              </a:endParaRPr>
            </a:p>
          </p:txBody>
        </p:sp>
        <p:sp>
          <p:nvSpPr>
            <p:cNvPr id="14" name="Freeform: Shape 13"/>
            <p:cNvSpPr/>
            <p:nvPr/>
          </p:nvSpPr>
          <p:spPr>
            <a:xfrm>
              <a:off x="2286000" y="5852160"/>
              <a:ext cx="9108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420E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WenQuanYi Zen Hei" pitchFamily="2"/>
                <a:cs typeface="Lohit Devanagari" pitchFamily="2"/>
              </a:endParaRPr>
            </a:p>
          </p:txBody>
        </p:sp>
        <p:sp>
          <p:nvSpPr>
            <p:cNvPr id="15" name="Freeform: Shape 14"/>
            <p:cNvSpPr/>
            <p:nvPr/>
          </p:nvSpPr>
          <p:spPr>
            <a:xfrm>
              <a:off x="2103120" y="6035040"/>
              <a:ext cx="91440" cy="91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83CAFF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WenQuanYi Zen Hei" pitchFamily="2"/>
                <a:cs typeface="Lohit Devanagari" pitchFamily="2"/>
              </a:endParaRPr>
            </a:p>
          </p:txBody>
        </p:sp>
        <p:sp>
          <p:nvSpPr>
            <p:cNvPr id="16" name="Freeform: Shape 15"/>
            <p:cNvSpPr/>
            <p:nvPr/>
          </p:nvSpPr>
          <p:spPr>
            <a:xfrm>
              <a:off x="1920239" y="6035040"/>
              <a:ext cx="91440" cy="91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83CAFF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WenQuanYi Zen Hei" pitchFamily="2"/>
                <a:cs typeface="Lohit Devanagari" pitchFamily="2"/>
              </a:endParaRPr>
            </a:p>
          </p:txBody>
        </p:sp>
        <p:sp>
          <p:nvSpPr>
            <p:cNvPr id="17" name="Freeform: Shape 16"/>
            <p:cNvSpPr/>
            <p:nvPr/>
          </p:nvSpPr>
          <p:spPr>
            <a:xfrm>
              <a:off x="2286000" y="6035040"/>
              <a:ext cx="91080" cy="91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83CAFF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WenQuanYi Zen Hei" pitchFamily="2"/>
                <a:cs typeface="Lohit Devanagari" pitchFamily="2"/>
              </a:endParaRPr>
            </a:p>
          </p:txBody>
        </p:sp>
        <p:sp>
          <p:nvSpPr>
            <p:cNvPr id="18" name="Freeform: Shape 17"/>
            <p:cNvSpPr/>
            <p:nvPr/>
          </p:nvSpPr>
          <p:spPr>
            <a:xfrm>
              <a:off x="3017160" y="5852160"/>
              <a:ext cx="9216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66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WenQuanYi Zen Hei" pitchFamily="2"/>
                <a:cs typeface="Lohit Devanagari" pitchFamily="2"/>
              </a:endParaRPr>
            </a:p>
          </p:txBody>
        </p:sp>
        <p:sp>
          <p:nvSpPr>
            <p:cNvPr id="19" name="Freeform: Shape 18"/>
            <p:cNvSpPr/>
            <p:nvPr/>
          </p:nvSpPr>
          <p:spPr>
            <a:xfrm>
              <a:off x="3200400" y="5852160"/>
              <a:ext cx="9144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66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WenQuanYi Zen Hei" pitchFamily="2"/>
                <a:cs typeface="Lohit Devanagari" pitchFamily="2"/>
              </a:endParaRPr>
            </a:p>
          </p:txBody>
        </p:sp>
        <p:sp>
          <p:nvSpPr>
            <p:cNvPr id="20" name="Freeform: Shape 19"/>
            <p:cNvSpPr/>
            <p:nvPr/>
          </p:nvSpPr>
          <p:spPr>
            <a:xfrm>
              <a:off x="3017160" y="6035040"/>
              <a:ext cx="92160" cy="91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66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WenQuanYi Zen Hei" pitchFamily="2"/>
                <a:cs typeface="Lohit Devanagari" pitchFamily="2"/>
              </a:endParaRPr>
            </a:p>
          </p:txBody>
        </p:sp>
        <p:sp>
          <p:nvSpPr>
            <p:cNvPr id="21" name="Freeform: Shape 20"/>
            <p:cNvSpPr/>
            <p:nvPr/>
          </p:nvSpPr>
          <p:spPr>
            <a:xfrm>
              <a:off x="3383280" y="5852160"/>
              <a:ext cx="9144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66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WenQuanYi Zen Hei" pitchFamily="2"/>
                <a:cs typeface="Lohit Devanagari" pitchFamily="2"/>
              </a:endParaRPr>
            </a:p>
          </p:txBody>
        </p:sp>
        <p:sp>
          <p:nvSpPr>
            <p:cNvPr id="22" name="Freeform: Shape 21"/>
            <p:cNvSpPr/>
            <p:nvPr/>
          </p:nvSpPr>
          <p:spPr>
            <a:xfrm>
              <a:off x="3383280" y="6035040"/>
              <a:ext cx="91440" cy="91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66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WenQuanYi Zen Hei" pitchFamily="2"/>
                <a:cs typeface="Lohit Devanagari" pitchFamily="2"/>
              </a:endParaRPr>
            </a:p>
          </p:txBody>
        </p:sp>
        <p:sp>
          <p:nvSpPr>
            <p:cNvPr id="23" name="Freeform: Shape 22"/>
            <p:cNvSpPr/>
            <p:nvPr/>
          </p:nvSpPr>
          <p:spPr>
            <a:xfrm>
              <a:off x="3017160" y="6217919"/>
              <a:ext cx="9216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66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WenQuanYi Zen Hei" pitchFamily="2"/>
                <a:cs typeface="Lohit Devanagari" pitchFamily="2"/>
              </a:endParaRPr>
            </a:p>
          </p:txBody>
        </p:sp>
        <p:sp>
          <p:nvSpPr>
            <p:cNvPr id="24" name="Freeform: Shape 23"/>
            <p:cNvSpPr/>
            <p:nvPr/>
          </p:nvSpPr>
          <p:spPr>
            <a:xfrm>
              <a:off x="3200400" y="6217919"/>
              <a:ext cx="9144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66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WenQuanYi Zen Hei" pitchFamily="2"/>
                <a:cs typeface="Lohit Devanagari" pitchFamily="2"/>
              </a:endParaRPr>
            </a:p>
          </p:txBody>
        </p:sp>
        <p:sp>
          <p:nvSpPr>
            <p:cNvPr id="25" name="Freeform: Shape 24"/>
            <p:cNvSpPr/>
            <p:nvPr/>
          </p:nvSpPr>
          <p:spPr>
            <a:xfrm>
              <a:off x="3383280" y="6217919"/>
              <a:ext cx="9144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66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WenQuanYi Zen Hei" pitchFamily="2"/>
                <a:cs typeface="Lohit Devanagari" pitchFamily="2"/>
              </a:endParaRPr>
            </a:p>
          </p:txBody>
        </p:sp>
        <p:sp>
          <p:nvSpPr>
            <p:cNvPr id="26" name="Freeform: Shape 25"/>
            <p:cNvSpPr/>
            <p:nvPr/>
          </p:nvSpPr>
          <p:spPr>
            <a:xfrm>
              <a:off x="4023360" y="5852160"/>
              <a:ext cx="9144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EEEEEE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WenQuanYi Zen Hei" pitchFamily="2"/>
                <a:cs typeface="Lohit Devanagari" pitchFamily="2"/>
              </a:endParaRPr>
            </a:p>
          </p:txBody>
        </p:sp>
        <p:sp>
          <p:nvSpPr>
            <p:cNvPr id="27" name="Freeform: Shape 26"/>
            <p:cNvSpPr/>
            <p:nvPr/>
          </p:nvSpPr>
          <p:spPr>
            <a:xfrm>
              <a:off x="4205880" y="5852160"/>
              <a:ext cx="9216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EEEEEE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WenQuanYi Zen Hei" pitchFamily="2"/>
                <a:cs typeface="Lohit Devanagari" pitchFamily="2"/>
              </a:endParaRPr>
            </a:p>
          </p:txBody>
        </p:sp>
        <p:sp>
          <p:nvSpPr>
            <p:cNvPr id="28" name="Freeform: Shape 27"/>
            <p:cNvSpPr/>
            <p:nvPr/>
          </p:nvSpPr>
          <p:spPr>
            <a:xfrm>
              <a:off x="4389120" y="5852160"/>
              <a:ext cx="9144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EEEEEE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WenQuanYi Zen Hei" pitchFamily="2"/>
                <a:cs typeface="Lohit Devanagari" pitchFamily="2"/>
              </a:endParaRPr>
            </a:p>
          </p:txBody>
        </p:sp>
        <p:sp>
          <p:nvSpPr>
            <p:cNvPr id="29" name="Freeform: Shape 28"/>
            <p:cNvSpPr/>
            <p:nvPr/>
          </p:nvSpPr>
          <p:spPr>
            <a:xfrm>
              <a:off x="4023360" y="6035040"/>
              <a:ext cx="91440" cy="91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EEEEEE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WenQuanYi Zen Hei" pitchFamily="2"/>
                <a:cs typeface="Lohit Devanagari" pitchFamily="2"/>
              </a:endParaRPr>
            </a:p>
          </p:txBody>
        </p:sp>
        <p:sp>
          <p:nvSpPr>
            <p:cNvPr id="30" name="Freeform: Shape 29"/>
            <p:cNvSpPr/>
            <p:nvPr/>
          </p:nvSpPr>
          <p:spPr>
            <a:xfrm>
              <a:off x="3200400" y="6035040"/>
              <a:ext cx="91440" cy="9180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66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WenQuanYi Zen Hei" pitchFamily="2"/>
                <a:cs typeface="Lohit Devanagari" pitchFamily="2"/>
              </a:endParaRPr>
            </a:p>
          </p:txBody>
        </p:sp>
        <p:sp>
          <p:nvSpPr>
            <p:cNvPr id="31" name="Freeform: Shape 30"/>
            <p:cNvSpPr/>
            <p:nvPr/>
          </p:nvSpPr>
          <p:spPr>
            <a:xfrm>
              <a:off x="6804360" y="6044760"/>
              <a:ext cx="91080" cy="9108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WenQuanYi Zen Hei" pitchFamily="2"/>
                <a:cs typeface="Lohit Devanagari" pitchFamily="2"/>
              </a:endParaRPr>
            </a:p>
          </p:txBody>
        </p:sp>
        <p:sp>
          <p:nvSpPr>
            <p:cNvPr id="32" name="Freeform: Shape 31"/>
            <p:cNvSpPr/>
            <p:nvPr/>
          </p:nvSpPr>
          <p:spPr>
            <a:xfrm>
              <a:off x="6948000" y="6044760"/>
              <a:ext cx="91440" cy="9108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WenQuanYi Zen Hei" pitchFamily="2"/>
                <a:cs typeface="Lohit Devanagari" pitchFamily="2"/>
              </a:endParaRPr>
            </a:p>
          </p:txBody>
        </p:sp>
        <p:sp>
          <p:nvSpPr>
            <p:cNvPr id="33" name="Freeform: Shape 32"/>
            <p:cNvSpPr/>
            <p:nvPr/>
          </p:nvSpPr>
          <p:spPr>
            <a:xfrm>
              <a:off x="7092000" y="6044760"/>
              <a:ext cx="91440" cy="9108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WenQuanYi Zen Hei" pitchFamily="2"/>
                <a:cs typeface="Lohit Devanagari" pitchFamily="2"/>
              </a:endParaRPr>
            </a:p>
          </p:txBody>
        </p:sp>
        <p:sp>
          <p:nvSpPr>
            <p:cNvPr id="34" name="Freeform: Shape 33"/>
            <p:cNvSpPr/>
            <p:nvPr/>
          </p:nvSpPr>
          <p:spPr>
            <a:xfrm rot="5433000">
              <a:off x="2587401" y="5767137"/>
              <a:ext cx="217440" cy="1962000"/>
            </a:xfrm>
            <a:custGeom>
              <a:avLst>
                <a:gd name="f0" fmla="val 1800"/>
              </a:avLst>
              <a:gdLst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0"/>
                <a:gd name="f7" fmla="val 21600"/>
                <a:gd name="f8" fmla="val -2147483647"/>
                <a:gd name="f9" fmla="val 2147483647"/>
                <a:gd name="f10" fmla="val 10800"/>
                <a:gd name="f11" fmla="+- 0 0 0"/>
                <a:gd name="f12" fmla="*/ f4 1 21600"/>
                <a:gd name="f13" fmla="*/ f5 1 21600"/>
                <a:gd name="f14" fmla="pin 0 f0 10800"/>
                <a:gd name="f15" fmla="*/ f11 f1 1"/>
                <a:gd name="f16" fmla="*/ f14 1 2"/>
                <a:gd name="f17" fmla="+- f6 f14 0"/>
                <a:gd name="f18" fmla="+- f7 0 f14"/>
                <a:gd name="f19" fmla="*/ f7 f12 1"/>
                <a:gd name="f20" fmla="*/ f14 f13 1"/>
                <a:gd name="f21" fmla="*/ 0 f12 1"/>
                <a:gd name="f22" fmla="*/ 15150 f12 1"/>
                <a:gd name="f23" fmla="*/ 0 f13 1"/>
                <a:gd name="f24" fmla="*/ f15 1 f3"/>
                <a:gd name="f25" fmla="*/ 21600 f13 1"/>
                <a:gd name="f26" fmla="*/ 21600 f12 1"/>
                <a:gd name="f27" fmla="*/ 10800 f13 1"/>
                <a:gd name="f28" fmla="+- f6 f16 0"/>
                <a:gd name="f29" fmla="+- f7 0 f16"/>
                <a:gd name="f30" fmla="+- f24 0 f2"/>
                <a:gd name="f31" fmla="*/ f29 f13 1"/>
                <a:gd name="f32" fmla="*/ f28 f13 1"/>
              </a:gdLst>
              <a:ahLst>
                <a:ahXY gdRefY="f0" minY="f6" maxY="f10">
                  <a:pos x="f19" y="f20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0">
                  <a:pos x="f21" y="f23"/>
                </a:cxn>
                <a:cxn ang="f30">
                  <a:pos x="f21" y="f25"/>
                </a:cxn>
                <a:cxn ang="f30">
                  <a:pos x="f26" y="f27"/>
                </a:cxn>
              </a:cxnLst>
              <a:rect l="f21" t="f32" r="f22" b="f31"/>
              <a:pathLst>
                <a:path w="21600" h="21600">
                  <a:moveTo>
                    <a:pt x="f6" y="f6"/>
                  </a:moveTo>
                  <a:cubicBezTo>
                    <a:pt x="f10" y="f6"/>
                    <a:pt x="f7" y="f28"/>
                    <a:pt x="f7" y="f17"/>
                  </a:cubicBezTo>
                  <a:lnTo>
                    <a:pt x="f7" y="f18"/>
                  </a:lnTo>
                  <a:cubicBezTo>
                    <a:pt x="f7" y="f29"/>
                    <a:pt x="f10" y="f7"/>
                    <a:pt x="f6" y="f7"/>
                  </a:cubicBezTo>
                </a:path>
              </a:pathLst>
            </a:custGeom>
            <a:noFill/>
            <a:ln w="0">
              <a:solidFill>
                <a:srgbClr val="3465A4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WenQuanYi Zen Hei" pitchFamily="2"/>
                <a:cs typeface="Lohit Devanagari" pitchFamily="2"/>
              </a:endParaRPr>
            </a:p>
          </p:txBody>
        </p:sp>
        <p:sp>
          <p:nvSpPr>
            <p:cNvPr id="35" name="Freeform: Shape 34"/>
            <p:cNvSpPr/>
            <p:nvPr/>
          </p:nvSpPr>
          <p:spPr>
            <a:xfrm rot="5433000">
              <a:off x="5166096" y="5352730"/>
              <a:ext cx="218520" cy="2796840"/>
            </a:xfrm>
            <a:custGeom>
              <a:avLst>
                <a:gd name="f0" fmla="val 1800"/>
              </a:avLst>
              <a:gdLst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0"/>
                <a:gd name="f7" fmla="val 21600"/>
                <a:gd name="f8" fmla="val -2147483647"/>
                <a:gd name="f9" fmla="val 2147483647"/>
                <a:gd name="f10" fmla="val 10800"/>
                <a:gd name="f11" fmla="+- 0 0 0"/>
                <a:gd name="f12" fmla="*/ f4 1 21600"/>
                <a:gd name="f13" fmla="*/ f5 1 21600"/>
                <a:gd name="f14" fmla="pin 0 f0 10800"/>
                <a:gd name="f15" fmla="*/ f11 f1 1"/>
                <a:gd name="f16" fmla="*/ f14 1 2"/>
                <a:gd name="f17" fmla="+- f6 f14 0"/>
                <a:gd name="f18" fmla="+- f7 0 f14"/>
                <a:gd name="f19" fmla="*/ f7 f12 1"/>
                <a:gd name="f20" fmla="*/ f14 f13 1"/>
                <a:gd name="f21" fmla="*/ 0 f12 1"/>
                <a:gd name="f22" fmla="*/ 15150 f12 1"/>
                <a:gd name="f23" fmla="*/ 0 f13 1"/>
                <a:gd name="f24" fmla="*/ f15 1 f3"/>
                <a:gd name="f25" fmla="*/ 21600 f13 1"/>
                <a:gd name="f26" fmla="*/ 21600 f12 1"/>
                <a:gd name="f27" fmla="*/ 10800 f13 1"/>
                <a:gd name="f28" fmla="+- f6 f16 0"/>
                <a:gd name="f29" fmla="+- f7 0 f16"/>
                <a:gd name="f30" fmla="+- f24 0 f2"/>
                <a:gd name="f31" fmla="*/ f29 f13 1"/>
                <a:gd name="f32" fmla="*/ f28 f13 1"/>
              </a:gdLst>
              <a:ahLst>
                <a:ahXY gdRefY="f0" minY="f6" maxY="f10">
                  <a:pos x="f19" y="f20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0">
                  <a:pos x="f21" y="f23"/>
                </a:cxn>
                <a:cxn ang="f30">
                  <a:pos x="f21" y="f25"/>
                </a:cxn>
                <a:cxn ang="f30">
                  <a:pos x="f26" y="f27"/>
                </a:cxn>
              </a:cxnLst>
              <a:rect l="f21" t="f32" r="f22" b="f31"/>
              <a:pathLst>
                <a:path w="21600" h="21600">
                  <a:moveTo>
                    <a:pt x="f6" y="f6"/>
                  </a:moveTo>
                  <a:cubicBezTo>
                    <a:pt x="f10" y="f6"/>
                    <a:pt x="f7" y="f28"/>
                    <a:pt x="f7" y="f17"/>
                  </a:cubicBezTo>
                  <a:lnTo>
                    <a:pt x="f7" y="f18"/>
                  </a:lnTo>
                  <a:cubicBezTo>
                    <a:pt x="f7" y="f29"/>
                    <a:pt x="f10" y="f7"/>
                    <a:pt x="f6" y="f7"/>
                  </a:cubicBezTo>
                </a:path>
              </a:pathLst>
            </a:custGeom>
            <a:noFill/>
            <a:ln w="0">
              <a:solidFill>
                <a:srgbClr val="3465A4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WenQuanYi Zen Hei" pitchFamily="2"/>
                <a:cs typeface="Lohit Devanagari" pitchFamily="2"/>
              </a:endParaRPr>
            </a:p>
          </p:txBody>
        </p:sp>
      </p:grpSp>
      <p:sp>
        <p:nvSpPr>
          <p:cNvPr id="36" name="Straight Connector 35"/>
          <p:cNvSpPr/>
          <p:nvPr/>
        </p:nvSpPr>
        <p:spPr>
          <a:xfrm>
            <a:off x="4896000" y="3383280"/>
            <a:ext cx="0" cy="114300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  <a:effectLst>
            <a:outerShdw blurRad="50800" dist="431800" dir="6480000" sx="6000" sy="6000" algn="ctr" rotWithShape="0">
              <a:srgbClr val="FF0000">
                <a:alpha val="9000"/>
              </a:srgbClr>
            </a:outerShdw>
          </a:effectLst>
          <a:scene3d>
            <a:camera prst="orthographicFront"/>
            <a:lightRig rig="threePt" dir="t"/>
          </a:scene3d>
          <a:sp3d>
            <a:bevelT prst="relaxedInset"/>
            <a:bevelB prst="angle"/>
          </a:sp3d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WenQuanYi Zen Hei" pitchFamily="2"/>
              <a:cs typeface="Lohit Devanagari" pitchFamily="2"/>
            </a:endParaRPr>
          </a:p>
        </p:txBody>
      </p:sp>
      <p:grpSp>
        <p:nvGrpSpPr>
          <p:cNvPr id="37" name="Group 36"/>
          <p:cNvGrpSpPr/>
          <p:nvPr/>
        </p:nvGrpSpPr>
        <p:grpSpPr>
          <a:xfrm>
            <a:off x="1715477" y="4572000"/>
            <a:ext cx="6605561" cy="2468880"/>
            <a:chOff x="1715477" y="4572000"/>
            <a:chExt cx="6605561" cy="2468880"/>
          </a:xfrm>
        </p:grpSpPr>
        <p:sp>
          <p:nvSpPr>
            <p:cNvPr id="38" name="Freeform: Shape 37"/>
            <p:cNvSpPr/>
            <p:nvPr/>
          </p:nvSpPr>
          <p:spPr>
            <a:xfrm>
              <a:off x="1828800" y="5394960"/>
              <a:ext cx="700560" cy="1280159"/>
            </a:xfrm>
            <a:custGeom>
              <a:avLst/>
              <a:gdLst>
                <a:gd name="f0" fmla="val 10800000"/>
                <a:gd name="f1" fmla="val 5400000"/>
                <a:gd name="f2" fmla="val 16200000"/>
                <a:gd name="f3" fmla="val 180"/>
                <a:gd name="f4" fmla="val w"/>
                <a:gd name="f5" fmla="val h"/>
                <a:gd name="f6" fmla="val 0"/>
                <a:gd name="f7" fmla="val 21600"/>
                <a:gd name="f8" fmla="val 3400"/>
                <a:gd name="f9" fmla="+- 21600 0 10800"/>
                <a:gd name="f10" fmla="+- 3400 0 0"/>
                <a:gd name="f11" fmla="val 18200"/>
                <a:gd name="f12" fmla="+- 0 0 10800"/>
                <a:gd name="f13" fmla="+- 18200 0 21600"/>
                <a:gd name="f14" fmla="+- 3400 0 6800"/>
                <a:gd name="f15" fmla="+- 0 0 0"/>
                <a:gd name="f16" fmla="*/ f4 1 21600"/>
                <a:gd name="f17" fmla="*/ f5 1 21600"/>
                <a:gd name="f18" fmla="+- 10800 0 f6"/>
                <a:gd name="f19" fmla="+- 0 0 f8"/>
                <a:gd name="f20" fmla="+- 0 0 f1"/>
                <a:gd name="f21" fmla="abs f9"/>
                <a:gd name="f22" fmla="abs f10"/>
                <a:gd name="f23" fmla="?: f9 f2 f1"/>
                <a:gd name="f24" fmla="?: f9 f1 f2"/>
                <a:gd name="f25" fmla="+- 10800 0 f7"/>
                <a:gd name="f26" fmla="+- 21600 0 f11"/>
                <a:gd name="f27" fmla="abs f12"/>
                <a:gd name="f28" fmla="abs f13"/>
                <a:gd name="f29" fmla="?: f12 f2 f1"/>
                <a:gd name="f30" fmla="?: f12 f1 f2"/>
                <a:gd name="f31" fmla="+- 6800 0 f8"/>
                <a:gd name="f32" fmla="abs f14"/>
                <a:gd name="f33" fmla="*/ f15 f0 1"/>
                <a:gd name="f34" fmla="*/ 0 f16 1"/>
                <a:gd name="f35" fmla="*/ 21600 f16 1"/>
                <a:gd name="f36" fmla="*/ 18200 f17 1"/>
                <a:gd name="f37" fmla="*/ 6800 f17 1"/>
                <a:gd name="f38" fmla="abs f18"/>
                <a:gd name="f39" fmla="abs f19"/>
                <a:gd name="f40" fmla="?: f18 f20 f1"/>
                <a:gd name="f41" fmla="?: f18 f1 f20"/>
                <a:gd name="f42" fmla="?: f19 0 f0"/>
                <a:gd name="f43" fmla="?: f19 f0 0"/>
                <a:gd name="f44" fmla="?: f9 f20 f1"/>
                <a:gd name="f45" fmla="?: f9 f1 f20"/>
                <a:gd name="f46" fmla="?: f9 f24 f23"/>
                <a:gd name="f47" fmla="?: f9 f23 f24"/>
                <a:gd name="f48" fmla="abs f25"/>
                <a:gd name="f49" fmla="abs f26"/>
                <a:gd name="f50" fmla="?: f25 f20 f1"/>
                <a:gd name="f51" fmla="?: f25 f1 f20"/>
                <a:gd name="f52" fmla="?: f26 0 f0"/>
                <a:gd name="f53" fmla="?: f26 f0 0"/>
                <a:gd name="f54" fmla="?: f12 f20 f1"/>
                <a:gd name="f55" fmla="?: f12 f1 f20"/>
                <a:gd name="f56" fmla="?: f12 f30 f29"/>
                <a:gd name="f57" fmla="?: f12 f29 f30"/>
                <a:gd name="f58" fmla="abs f31"/>
                <a:gd name="f59" fmla="?: f31 0 f0"/>
                <a:gd name="f60" fmla="?: f31 f0 0"/>
                <a:gd name="f61" fmla="*/ 10800 f16 1"/>
                <a:gd name="f62" fmla="*/ f33 1 f3"/>
                <a:gd name="f63" fmla="*/ 0 f17 1"/>
                <a:gd name="f64" fmla="*/ 10800 f17 1"/>
                <a:gd name="f65" fmla="*/ 21600 f17 1"/>
                <a:gd name="f66" fmla="?: f18 f43 f42"/>
                <a:gd name="f67" fmla="?: f18 f42 f43"/>
                <a:gd name="f68" fmla="?: f19 f40 f41"/>
                <a:gd name="f69" fmla="?: f10 f47 f46"/>
                <a:gd name="f70" fmla="?: f10 f45 f44"/>
                <a:gd name="f71" fmla="?: f25 f53 f52"/>
                <a:gd name="f72" fmla="?: f25 f52 f53"/>
                <a:gd name="f73" fmla="?: f26 f50 f51"/>
                <a:gd name="f74" fmla="?: f13 f57 f56"/>
                <a:gd name="f75" fmla="?: f13 f55 f54"/>
                <a:gd name="f76" fmla="?: f18 f60 f59"/>
                <a:gd name="f77" fmla="?: f18 f59 f60"/>
                <a:gd name="f78" fmla="?: f31 f40 f41"/>
                <a:gd name="f79" fmla="?: f14 f47 f46"/>
                <a:gd name="f80" fmla="?: f14 f45 f44"/>
                <a:gd name="f81" fmla="+- f62 0 f1"/>
                <a:gd name="f82" fmla="?: f19 f66 f67"/>
                <a:gd name="f83" fmla="?: f26 f71 f72"/>
                <a:gd name="f84" fmla="?: f31 f76 f7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81">
                  <a:pos x="f61" y="f37"/>
                </a:cxn>
                <a:cxn ang="f81">
                  <a:pos x="f61" y="f63"/>
                </a:cxn>
                <a:cxn ang="f81">
                  <a:pos x="f34" y="f64"/>
                </a:cxn>
                <a:cxn ang="f81">
                  <a:pos x="f61" y="f65"/>
                </a:cxn>
                <a:cxn ang="f81">
                  <a:pos x="f35" y="f64"/>
                </a:cxn>
              </a:cxnLst>
              <a:rect l="f34" t="f37" r="f35" b="f36"/>
              <a:pathLst>
                <a:path w="21600" h="21600">
                  <a:moveTo>
                    <a:pt x="f6" y="f8"/>
                  </a:moveTo>
                  <a:arcTo wR="f38" hR="f39" stAng="f82" swAng="f68"/>
                  <a:arcTo wR="f21" hR="f22" stAng="f69" swAng="f70"/>
                  <a:lnTo>
                    <a:pt x="f7" y="f11"/>
                  </a:lnTo>
                  <a:arcTo wR="f48" hR="f49" stAng="f83" swAng="f73"/>
                  <a:arcTo wR="f27" hR="f28" stAng="f74" swAng="f75"/>
                  <a:close/>
                </a:path>
                <a:path w="21600" h="21600">
                  <a:moveTo>
                    <a:pt x="f6" y="f8"/>
                  </a:moveTo>
                  <a:arcTo wR="f38" hR="f58" stAng="f84" swAng="f78"/>
                  <a:arcTo wR="f21" hR="f32" stAng="f79" swAng="f80"/>
                </a:path>
              </a:pathLst>
            </a:custGeom>
            <a:solidFill>
              <a:srgbClr val="FF420E"/>
            </a:solidFill>
            <a:ln w="0">
              <a:solidFill>
                <a:srgbClr val="4E376B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WenQuanYi Zen Hei" pitchFamily="2"/>
                <a:cs typeface="Lohit Devanagari" pitchFamily="2"/>
              </a:endParaRPr>
            </a:p>
          </p:txBody>
        </p:sp>
        <p:sp>
          <p:nvSpPr>
            <p:cNvPr id="39" name="Freeform: Shape 38"/>
            <p:cNvSpPr/>
            <p:nvPr/>
          </p:nvSpPr>
          <p:spPr>
            <a:xfrm>
              <a:off x="4968720" y="5394960"/>
              <a:ext cx="700560" cy="1280159"/>
            </a:xfrm>
            <a:custGeom>
              <a:avLst/>
              <a:gdLst>
                <a:gd name="f0" fmla="val 10800000"/>
                <a:gd name="f1" fmla="val 5400000"/>
                <a:gd name="f2" fmla="val 16200000"/>
                <a:gd name="f3" fmla="val 180"/>
                <a:gd name="f4" fmla="val w"/>
                <a:gd name="f5" fmla="val h"/>
                <a:gd name="f6" fmla="val 0"/>
                <a:gd name="f7" fmla="val 21600"/>
                <a:gd name="f8" fmla="val 3400"/>
                <a:gd name="f9" fmla="+- 21600 0 10800"/>
                <a:gd name="f10" fmla="+- 3400 0 0"/>
                <a:gd name="f11" fmla="val 18200"/>
                <a:gd name="f12" fmla="+- 0 0 10800"/>
                <a:gd name="f13" fmla="+- 18200 0 21600"/>
                <a:gd name="f14" fmla="+- 3400 0 6800"/>
                <a:gd name="f15" fmla="+- 0 0 0"/>
                <a:gd name="f16" fmla="*/ f4 1 21600"/>
                <a:gd name="f17" fmla="*/ f5 1 21600"/>
                <a:gd name="f18" fmla="+- 10800 0 f6"/>
                <a:gd name="f19" fmla="+- 0 0 f8"/>
                <a:gd name="f20" fmla="+- 0 0 f1"/>
                <a:gd name="f21" fmla="abs f9"/>
                <a:gd name="f22" fmla="abs f10"/>
                <a:gd name="f23" fmla="?: f9 f2 f1"/>
                <a:gd name="f24" fmla="?: f9 f1 f2"/>
                <a:gd name="f25" fmla="+- 10800 0 f7"/>
                <a:gd name="f26" fmla="+- 21600 0 f11"/>
                <a:gd name="f27" fmla="abs f12"/>
                <a:gd name="f28" fmla="abs f13"/>
                <a:gd name="f29" fmla="?: f12 f2 f1"/>
                <a:gd name="f30" fmla="?: f12 f1 f2"/>
                <a:gd name="f31" fmla="+- 6800 0 f8"/>
                <a:gd name="f32" fmla="abs f14"/>
                <a:gd name="f33" fmla="*/ f15 f0 1"/>
                <a:gd name="f34" fmla="*/ 0 f16 1"/>
                <a:gd name="f35" fmla="*/ 21600 f16 1"/>
                <a:gd name="f36" fmla="*/ 18200 f17 1"/>
                <a:gd name="f37" fmla="*/ 6800 f17 1"/>
                <a:gd name="f38" fmla="abs f18"/>
                <a:gd name="f39" fmla="abs f19"/>
                <a:gd name="f40" fmla="?: f18 f20 f1"/>
                <a:gd name="f41" fmla="?: f18 f1 f20"/>
                <a:gd name="f42" fmla="?: f19 0 f0"/>
                <a:gd name="f43" fmla="?: f19 f0 0"/>
                <a:gd name="f44" fmla="?: f9 f20 f1"/>
                <a:gd name="f45" fmla="?: f9 f1 f20"/>
                <a:gd name="f46" fmla="?: f9 f24 f23"/>
                <a:gd name="f47" fmla="?: f9 f23 f24"/>
                <a:gd name="f48" fmla="abs f25"/>
                <a:gd name="f49" fmla="abs f26"/>
                <a:gd name="f50" fmla="?: f25 f20 f1"/>
                <a:gd name="f51" fmla="?: f25 f1 f20"/>
                <a:gd name="f52" fmla="?: f26 0 f0"/>
                <a:gd name="f53" fmla="?: f26 f0 0"/>
                <a:gd name="f54" fmla="?: f12 f20 f1"/>
                <a:gd name="f55" fmla="?: f12 f1 f20"/>
                <a:gd name="f56" fmla="?: f12 f30 f29"/>
                <a:gd name="f57" fmla="?: f12 f29 f30"/>
                <a:gd name="f58" fmla="abs f31"/>
                <a:gd name="f59" fmla="?: f31 0 f0"/>
                <a:gd name="f60" fmla="?: f31 f0 0"/>
                <a:gd name="f61" fmla="*/ 10800 f16 1"/>
                <a:gd name="f62" fmla="*/ f33 1 f3"/>
                <a:gd name="f63" fmla="*/ 0 f17 1"/>
                <a:gd name="f64" fmla="*/ 10800 f17 1"/>
                <a:gd name="f65" fmla="*/ 21600 f17 1"/>
                <a:gd name="f66" fmla="?: f18 f43 f42"/>
                <a:gd name="f67" fmla="?: f18 f42 f43"/>
                <a:gd name="f68" fmla="?: f19 f40 f41"/>
                <a:gd name="f69" fmla="?: f10 f47 f46"/>
                <a:gd name="f70" fmla="?: f10 f45 f44"/>
                <a:gd name="f71" fmla="?: f25 f53 f52"/>
                <a:gd name="f72" fmla="?: f25 f52 f53"/>
                <a:gd name="f73" fmla="?: f26 f50 f51"/>
                <a:gd name="f74" fmla="?: f13 f57 f56"/>
                <a:gd name="f75" fmla="?: f13 f55 f54"/>
                <a:gd name="f76" fmla="?: f18 f60 f59"/>
                <a:gd name="f77" fmla="?: f18 f59 f60"/>
                <a:gd name="f78" fmla="?: f31 f40 f41"/>
                <a:gd name="f79" fmla="?: f14 f47 f46"/>
                <a:gd name="f80" fmla="?: f14 f45 f44"/>
                <a:gd name="f81" fmla="+- f62 0 f1"/>
                <a:gd name="f82" fmla="?: f19 f66 f67"/>
                <a:gd name="f83" fmla="?: f26 f71 f72"/>
                <a:gd name="f84" fmla="?: f31 f76 f7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81">
                  <a:pos x="f61" y="f37"/>
                </a:cxn>
                <a:cxn ang="f81">
                  <a:pos x="f61" y="f63"/>
                </a:cxn>
                <a:cxn ang="f81">
                  <a:pos x="f34" y="f64"/>
                </a:cxn>
                <a:cxn ang="f81">
                  <a:pos x="f61" y="f65"/>
                </a:cxn>
                <a:cxn ang="f81">
                  <a:pos x="f35" y="f64"/>
                </a:cxn>
              </a:cxnLst>
              <a:rect l="f34" t="f37" r="f35" b="f36"/>
              <a:pathLst>
                <a:path w="21600" h="21600">
                  <a:moveTo>
                    <a:pt x="f6" y="f8"/>
                  </a:moveTo>
                  <a:arcTo wR="f38" hR="f39" stAng="f82" swAng="f68"/>
                  <a:arcTo wR="f21" hR="f22" stAng="f69" swAng="f70"/>
                  <a:lnTo>
                    <a:pt x="f7" y="f11"/>
                  </a:lnTo>
                  <a:arcTo wR="f48" hR="f49" stAng="f83" swAng="f73"/>
                  <a:arcTo wR="f27" hR="f28" stAng="f74" swAng="f75"/>
                  <a:close/>
                </a:path>
                <a:path w="21600" h="21600">
                  <a:moveTo>
                    <a:pt x="f6" y="f8"/>
                  </a:moveTo>
                  <a:arcTo wR="f38" hR="f58" stAng="f84" swAng="f78"/>
                  <a:arcTo wR="f21" hR="f32" stAng="f79" swAng="f80"/>
                </a:path>
              </a:pathLst>
            </a:custGeom>
            <a:solidFill>
              <a:srgbClr val="FF420E"/>
            </a:solidFill>
            <a:ln w="0">
              <a:solidFill>
                <a:srgbClr val="4E376B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WenQuanYi Zen Hei" pitchFamily="2"/>
                <a:cs typeface="Lohit Devanagari" pitchFamily="2"/>
              </a:endParaRPr>
            </a:p>
          </p:txBody>
        </p:sp>
        <p:sp>
          <p:nvSpPr>
            <p:cNvPr id="40" name="Freeform: Shape 39"/>
            <p:cNvSpPr/>
            <p:nvPr/>
          </p:nvSpPr>
          <p:spPr>
            <a:xfrm>
              <a:off x="2911679" y="5394960"/>
              <a:ext cx="702000" cy="1280159"/>
            </a:xfrm>
            <a:custGeom>
              <a:avLst/>
              <a:gdLst>
                <a:gd name="f0" fmla="val 10800000"/>
                <a:gd name="f1" fmla="val 5400000"/>
                <a:gd name="f2" fmla="val 16200000"/>
                <a:gd name="f3" fmla="val 180"/>
                <a:gd name="f4" fmla="val w"/>
                <a:gd name="f5" fmla="val h"/>
                <a:gd name="f6" fmla="val 0"/>
                <a:gd name="f7" fmla="val 21600"/>
                <a:gd name="f8" fmla="val 3400"/>
                <a:gd name="f9" fmla="+- 21600 0 10800"/>
                <a:gd name="f10" fmla="+- 3400 0 0"/>
                <a:gd name="f11" fmla="val 18200"/>
                <a:gd name="f12" fmla="+- 0 0 10800"/>
                <a:gd name="f13" fmla="+- 18200 0 21600"/>
                <a:gd name="f14" fmla="+- 3400 0 6800"/>
                <a:gd name="f15" fmla="+- 0 0 0"/>
                <a:gd name="f16" fmla="*/ f4 1 21600"/>
                <a:gd name="f17" fmla="*/ f5 1 21600"/>
                <a:gd name="f18" fmla="+- 10800 0 f6"/>
                <a:gd name="f19" fmla="+- 0 0 f8"/>
                <a:gd name="f20" fmla="+- 0 0 f1"/>
                <a:gd name="f21" fmla="abs f9"/>
                <a:gd name="f22" fmla="abs f10"/>
                <a:gd name="f23" fmla="?: f9 f2 f1"/>
                <a:gd name="f24" fmla="?: f9 f1 f2"/>
                <a:gd name="f25" fmla="+- 10800 0 f7"/>
                <a:gd name="f26" fmla="+- 21600 0 f11"/>
                <a:gd name="f27" fmla="abs f12"/>
                <a:gd name="f28" fmla="abs f13"/>
                <a:gd name="f29" fmla="?: f12 f2 f1"/>
                <a:gd name="f30" fmla="?: f12 f1 f2"/>
                <a:gd name="f31" fmla="+- 6800 0 f8"/>
                <a:gd name="f32" fmla="abs f14"/>
                <a:gd name="f33" fmla="*/ f15 f0 1"/>
                <a:gd name="f34" fmla="*/ 0 f16 1"/>
                <a:gd name="f35" fmla="*/ 21600 f16 1"/>
                <a:gd name="f36" fmla="*/ 18200 f17 1"/>
                <a:gd name="f37" fmla="*/ 6800 f17 1"/>
                <a:gd name="f38" fmla="abs f18"/>
                <a:gd name="f39" fmla="abs f19"/>
                <a:gd name="f40" fmla="?: f18 f20 f1"/>
                <a:gd name="f41" fmla="?: f18 f1 f20"/>
                <a:gd name="f42" fmla="?: f19 0 f0"/>
                <a:gd name="f43" fmla="?: f19 f0 0"/>
                <a:gd name="f44" fmla="?: f9 f20 f1"/>
                <a:gd name="f45" fmla="?: f9 f1 f20"/>
                <a:gd name="f46" fmla="?: f9 f24 f23"/>
                <a:gd name="f47" fmla="?: f9 f23 f24"/>
                <a:gd name="f48" fmla="abs f25"/>
                <a:gd name="f49" fmla="abs f26"/>
                <a:gd name="f50" fmla="?: f25 f20 f1"/>
                <a:gd name="f51" fmla="?: f25 f1 f20"/>
                <a:gd name="f52" fmla="?: f26 0 f0"/>
                <a:gd name="f53" fmla="?: f26 f0 0"/>
                <a:gd name="f54" fmla="?: f12 f20 f1"/>
                <a:gd name="f55" fmla="?: f12 f1 f20"/>
                <a:gd name="f56" fmla="?: f12 f30 f29"/>
                <a:gd name="f57" fmla="?: f12 f29 f30"/>
                <a:gd name="f58" fmla="abs f31"/>
                <a:gd name="f59" fmla="?: f31 0 f0"/>
                <a:gd name="f60" fmla="?: f31 f0 0"/>
                <a:gd name="f61" fmla="*/ 10800 f16 1"/>
                <a:gd name="f62" fmla="*/ f33 1 f3"/>
                <a:gd name="f63" fmla="*/ 0 f17 1"/>
                <a:gd name="f64" fmla="*/ 10800 f17 1"/>
                <a:gd name="f65" fmla="*/ 21600 f17 1"/>
                <a:gd name="f66" fmla="?: f18 f43 f42"/>
                <a:gd name="f67" fmla="?: f18 f42 f43"/>
                <a:gd name="f68" fmla="?: f19 f40 f41"/>
                <a:gd name="f69" fmla="?: f10 f47 f46"/>
                <a:gd name="f70" fmla="?: f10 f45 f44"/>
                <a:gd name="f71" fmla="?: f25 f53 f52"/>
                <a:gd name="f72" fmla="?: f25 f52 f53"/>
                <a:gd name="f73" fmla="?: f26 f50 f51"/>
                <a:gd name="f74" fmla="?: f13 f57 f56"/>
                <a:gd name="f75" fmla="?: f13 f55 f54"/>
                <a:gd name="f76" fmla="?: f18 f60 f59"/>
                <a:gd name="f77" fmla="?: f18 f59 f60"/>
                <a:gd name="f78" fmla="?: f31 f40 f41"/>
                <a:gd name="f79" fmla="?: f14 f47 f46"/>
                <a:gd name="f80" fmla="?: f14 f45 f44"/>
                <a:gd name="f81" fmla="+- f62 0 f1"/>
                <a:gd name="f82" fmla="?: f19 f66 f67"/>
                <a:gd name="f83" fmla="?: f26 f71 f72"/>
                <a:gd name="f84" fmla="?: f31 f76 f7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81">
                  <a:pos x="f61" y="f37"/>
                </a:cxn>
                <a:cxn ang="f81">
                  <a:pos x="f61" y="f63"/>
                </a:cxn>
                <a:cxn ang="f81">
                  <a:pos x="f34" y="f64"/>
                </a:cxn>
                <a:cxn ang="f81">
                  <a:pos x="f61" y="f65"/>
                </a:cxn>
                <a:cxn ang="f81">
                  <a:pos x="f35" y="f64"/>
                </a:cxn>
              </a:cxnLst>
              <a:rect l="f34" t="f37" r="f35" b="f36"/>
              <a:pathLst>
                <a:path w="21600" h="21600">
                  <a:moveTo>
                    <a:pt x="f6" y="f8"/>
                  </a:moveTo>
                  <a:arcTo wR="f38" hR="f39" stAng="f82" swAng="f68"/>
                  <a:arcTo wR="f21" hR="f22" stAng="f69" swAng="f70"/>
                  <a:lnTo>
                    <a:pt x="f7" y="f11"/>
                  </a:lnTo>
                  <a:arcTo wR="f48" hR="f49" stAng="f83" swAng="f73"/>
                  <a:arcTo wR="f27" hR="f28" stAng="f74" swAng="f75"/>
                  <a:close/>
                </a:path>
                <a:path w="21600" h="21600">
                  <a:moveTo>
                    <a:pt x="f6" y="f8"/>
                  </a:moveTo>
                  <a:arcTo wR="f38" hR="f58" stAng="f84" swAng="f78"/>
                  <a:arcTo wR="f21" hR="f32" stAng="f79" swAng="f80"/>
                </a:path>
              </a:pathLst>
            </a:custGeom>
            <a:solidFill>
              <a:srgbClr val="FF420E"/>
            </a:solidFill>
            <a:ln w="0">
              <a:solidFill>
                <a:srgbClr val="4E376B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WenQuanYi Zen Hei" pitchFamily="2"/>
                <a:cs typeface="Lohit Devanagari" pitchFamily="2"/>
              </a:endParaRPr>
            </a:p>
          </p:txBody>
        </p:sp>
        <p:sp>
          <p:nvSpPr>
            <p:cNvPr id="41" name="Freeform: Shape 40"/>
            <p:cNvSpPr/>
            <p:nvPr/>
          </p:nvSpPr>
          <p:spPr>
            <a:xfrm>
              <a:off x="3931920" y="5394960"/>
              <a:ext cx="700560" cy="1280159"/>
            </a:xfrm>
            <a:custGeom>
              <a:avLst/>
              <a:gdLst>
                <a:gd name="f0" fmla="val 10800000"/>
                <a:gd name="f1" fmla="val 5400000"/>
                <a:gd name="f2" fmla="val 16200000"/>
                <a:gd name="f3" fmla="val 180"/>
                <a:gd name="f4" fmla="val w"/>
                <a:gd name="f5" fmla="val h"/>
                <a:gd name="f6" fmla="val 0"/>
                <a:gd name="f7" fmla="val 21600"/>
                <a:gd name="f8" fmla="val 3400"/>
                <a:gd name="f9" fmla="+- 21600 0 10800"/>
                <a:gd name="f10" fmla="+- 3400 0 0"/>
                <a:gd name="f11" fmla="val 18200"/>
                <a:gd name="f12" fmla="+- 0 0 10800"/>
                <a:gd name="f13" fmla="+- 18200 0 21600"/>
                <a:gd name="f14" fmla="+- 3400 0 6800"/>
                <a:gd name="f15" fmla="+- 0 0 0"/>
                <a:gd name="f16" fmla="*/ f4 1 21600"/>
                <a:gd name="f17" fmla="*/ f5 1 21600"/>
                <a:gd name="f18" fmla="+- 10800 0 f6"/>
                <a:gd name="f19" fmla="+- 0 0 f8"/>
                <a:gd name="f20" fmla="+- 0 0 f1"/>
                <a:gd name="f21" fmla="abs f9"/>
                <a:gd name="f22" fmla="abs f10"/>
                <a:gd name="f23" fmla="?: f9 f2 f1"/>
                <a:gd name="f24" fmla="?: f9 f1 f2"/>
                <a:gd name="f25" fmla="+- 10800 0 f7"/>
                <a:gd name="f26" fmla="+- 21600 0 f11"/>
                <a:gd name="f27" fmla="abs f12"/>
                <a:gd name="f28" fmla="abs f13"/>
                <a:gd name="f29" fmla="?: f12 f2 f1"/>
                <a:gd name="f30" fmla="?: f12 f1 f2"/>
                <a:gd name="f31" fmla="+- 6800 0 f8"/>
                <a:gd name="f32" fmla="abs f14"/>
                <a:gd name="f33" fmla="*/ f15 f0 1"/>
                <a:gd name="f34" fmla="*/ 0 f16 1"/>
                <a:gd name="f35" fmla="*/ 21600 f16 1"/>
                <a:gd name="f36" fmla="*/ 18200 f17 1"/>
                <a:gd name="f37" fmla="*/ 6800 f17 1"/>
                <a:gd name="f38" fmla="abs f18"/>
                <a:gd name="f39" fmla="abs f19"/>
                <a:gd name="f40" fmla="?: f18 f20 f1"/>
                <a:gd name="f41" fmla="?: f18 f1 f20"/>
                <a:gd name="f42" fmla="?: f19 0 f0"/>
                <a:gd name="f43" fmla="?: f19 f0 0"/>
                <a:gd name="f44" fmla="?: f9 f20 f1"/>
                <a:gd name="f45" fmla="?: f9 f1 f20"/>
                <a:gd name="f46" fmla="?: f9 f24 f23"/>
                <a:gd name="f47" fmla="?: f9 f23 f24"/>
                <a:gd name="f48" fmla="abs f25"/>
                <a:gd name="f49" fmla="abs f26"/>
                <a:gd name="f50" fmla="?: f25 f20 f1"/>
                <a:gd name="f51" fmla="?: f25 f1 f20"/>
                <a:gd name="f52" fmla="?: f26 0 f0"/>
                <a:gd name="f53" fmla="?: f26 f0 0"/>
                <a:gd name="f54" fmla="?: f12 f20 f1"/>
                <a:gd name="f55" fmla="?: f12 f1 f20"/>
                <a:gd name="f56" fmla="?: f12 f30 f29"/>
                <a:gd name="f57" fmla="?: f12 f29 f30"/>
                <a:gd name="f58" fmla="abs f31"/>
                <a:gd name="f59" fmla="?: f31 0 f0"/>
                <a:gd name="f60" fmla="?: f31 f0 0"/>
                <a:gd name="f61" fmla="*/ 10800 f16 1"/>
                <a:gd name="f62" fmla="*/ f33 1 f3"/>
                <a:gd name="f63" fmla="*/ 0 f17 1"/>
                <a:gd name="f64" fmla="*/ 10800 f17 1"/>
                <a:gd name="f65" fmla="*/ 21600 f17 1"/>
                <a:gd name="f66" fmla="?: f18 f43 f42"/>
                <a:gd name="f67" fmla="?: f18 f42 f43"/>
                <a:gd name="f68" fmla="?: f19 f40 f41"/>
                <a:gd name="f69" fmla="?: f10 f47 f46"/>
                <a:gd name="f70" fmla="?: f10 f45 f44"/>
                <a:gd name="f71" fmla="?: f25 f53 f52"/>
                <a:gd name="f72" fmla="?: f25 f52 f53"/>
                <a:gd name="f73" fmla="?: f26 f50 f51"/>
                <a:gd name="f74" fmla="?: f13 f57 f56"/>
                <a:gd name="f75" fmla="?: f13 f55 f54"/>
                <a:gd name="f76" fmla="?: f18 f60 f59"/>
                <a:gd name="f77" fmla="?: f18 f59 f60"/>
                <a:gd name="f78" fmla="?: f31 f40 f41"/>
                <a:gd name="f79" fmla="?: f14 f47 f46"/>
                <a:gd name="f80" fmla="?: f14 f45 f44"/>
                <a:gd name="f81" fmla="+- f62 0 f1"/>
                <a:gd name="f82" fmla="?: f19 f66 f67"/>
                <a:gd name="f83" fmla="?: f26 f71 f72"/>
                <a:gd name="f84" fmla="?: f31 f76 f7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81">
                  <a:pos x="f61" y="f37"/>
                </a:cxn>
                <a:cxn ang="f81">
                  <a:pos x="f61" y="f63"/>
                </a:cxn>
                <a:cxn ang="f81">
                  <a:pos x="f34" y="f64"/>
                </a:cxn>
                <a:cxn ang="f81">
                  <a:pos x="f61" y="f65"/>
                </a:cxn>
                <a:cxn ang="f81">
                  <a:pos x="f35" y="f64"/>
                </a:cxn>
              </a:cxnLst>
              <a:rect l="f34" t="f37" r="f35" b="f36"/>
              <a:pathLst>
                <a:path w="21600" h="21600">
                  <a:moveTo>
                    <a:pt x="f6" y="f8"/>
                  </a:moveTo>
                  <a:arcTo wR="f38" hR="f39" stAng="f82" swAng="f68"/>
                  <a:arcTo wR="f21" hR="f22" stAng="f69" swAng="f70"/>
                  <a:lnTo>
                    <a:pt x="f7" y="f11"/>
                  </a:lnTo>
                  <a:arcTo wR="f48" hR="f49" stAng="f83" swAng="f73"/>
                  <a:arcTo wR="f27" hR="f28" stAng="f74" swAng="f75"/>
                  <a:close/>
                </a:path>
                <a:path w="21600" h="21600">
                  <a:moveTo>
                    <a:pt x="f6" y="f8"/>
                  </a:moveTo>
                  <a:arcTo wR="f38" hR="f58" stAng="f84" swAng="f78"/>
                  <a:arcTo wR="f21" hR="f32" stAng="f79" swAng="f80"/>
                </a:path>
              </a:pathLst>
            </a:custGeom>
            <a:solidFill>
              <a:srgbClr val="FF420E"/>
            </a:solidFill>
            <a:ln w="0">
              <a:solidFill>
                <a:srgbClr val="4E376B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WenQuanYi Zen Hei" pitchFamily="2"/>
                <a:cs typeface="Lohit Devanagari" pitchFamily="2"/>
              </a:endParaRPr>
            </a:p>
          </p:txBody>
        </p:sp>
        <p:sp>
          <p:nvSpPr>
            <p:cNvPr id="42" name="Freeform: Shape 41"/>
            <p:cNvSpPr/>
            <p:nvPr/>
          </p:nvSpPr>
          <p:spPr>
            <a:xfrm>
              <a:off x="1737359" y="4572000"/>
              <a:ext cx="6583679" cy="24688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950E">
                <a:alpha val="5000"/>
              </a:srgbClr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WenQuanYi Zen Hei" pitchFamily="2"/>
                <a:cs typeface="Lohit Devanagari" pitchFamily="2"/>
              </a:endParaRPr>
            </a:p>
          </p:txBody>
        </p:sp>
        <p:sp>
          <p:nvSpPr>
            <p:cNvPr id="43" name="Freeform: Shape 42"/>
            <p:cNvSpPr/>
            <p:nvPr/>
          </p:nvSpPr>
          <p:spPr>
            <a:xfrm>
              <a:off x="7277760" y="5394960"/>
              <a:ext cx="700560" cy="1280159"/>
            </a:xfrm>
            <a:custGeom>
              <a:avLst/>
              <a:gdLst>
                <a:gd name="f0" fmla="val 10800000"/>
                <a:gd name="f1" fmla="val 5400000"/>
                <a:gd name="f2" fmla="val 16200000"/>
                <a:gd name="f3" fmla="val 180"/>
                <a:gd name="f4" fmla="val w"/>
                <a:gd name="f5" fmla="val h"/>
                <a:gd name="f6" fmla="val 0"/>
                <a:gd name="f7" fmla="val 21600"/>
                <a:gd name="f8" fmla="val 3400"/>
                <a:gd name="f9" fmla="+- 21600 0 10800"/>
                <a:gd name="f10" fmla="+- 3400 0 0"/>
                <a:gd name="f11" fmla="val 18200"/>
                <a:gd name="f12" fmla="+- 0 0 10800"/>
                <a:gd name="f13" fmla="+- 18200 0 21600"/>
                <a:gd name="f14" fmla="+- 3400 0 6800"/>
                <a:gd name="f15" fmla="+- 0 0 0"/>
                <a:gd name="f16" fmla="*/ f4 1 21600"/>
                <a:gd name="f17" fmla="*/ f5 1 21600"/>
                <a:gd name="f18" fmla="+- 10800 0 f6"/>
                <a:gd name="f19" fmla="+- 0 0 f8"/>
                <a:gd name="f20" fmla="+- 0 0 f1"/>
                <a:gd name="f21" fmla="abs f9"/>
                <a:gd name="f22" fmla="abs f10"/>
                <a:gd name="f23" fmla="?: f9 f2 f1"/>
                <a:gd name="f24" fmla="?: f9 f1 f2"/>
                <a:gd name="f25" fmla="+- 10800 0 f7"/>
                <a:gd name="f26" fmla="+- 21600 0 f11"/>
                <a:gd name="f27" fmla="abs f12"/>
                <a:gd name="f28" fmla="abs f13"/>
                <a:gd name="f29" fmla="?: f12 f2 f1"/>
                <a:gd name="f30" fmla="?: f12 f1 f2"/>
                <a:gd name="f31" fmla="+- 6800 0 f8"/>
                <a:gd name="f32" fmla="abs f14"/>
                <a:gd name="f33" fmla="*/ f15 f0 1"/>
                <a:gd name="f34" fmla="*/ 0 f16 1"/>
                <a:gd name="f35" fmla="*/ 21600 f16 1"/>
                <a:gd name="f36" fmla="*/ 18200 f17 1"/>
                <a:gd name="f37" fmla="*/ 6800 f17 1"/>
                <a:gd name="f38" fmla="abs f18"/>
                <a:gd name="f39" fmla="abs f19"/>
                <a:gd name="f40" fmla="?: f18 f20 f1"/>
                <a:gd name="f41" fmla="?: f18 f1 f20"/>
                <a:gd name="f42" fmla="?: f19 0 f0"/>
                <a:gd name="f43" fmla="?: f19 f0 0"/>
                <a:gd name="f44" fmla="?: f9 f20 f1"/>
                <a:gd name="f45" fmla="?: f9 f1 f20"/>
                <a:gd name="f46" fmla="?: f9 f24 f23"/>
                <a:gd name="f47" fmla="?: f9 f23 f24"/>
                <a:gd name="f48" fmla="abs f25"/>
                <a:gd name="f49" fmla="abs f26"/>
                <a:gd name="f50" fmla="?: f25 f20 f1"/>
                <a:gd name="f51" fmla="?: f25 f1 f20"/>
                <a:gd name="f52" fmla="?: f26 0 f0"/>
                <a:gd name="f53" fmla="?: f26 f0 0"/>
                <a:gd name="f54" fmla="?: f12 f20 f1"/>
                <a:gd name="f55" fmla="?: f12 f1 f20"/>
                <a:gd name="f56" fmla="?: f12 f30 f29"/>
                <a:gd name="f57" fmla="?: f12 f29 f30"/>
                <a:gd name="f58" fmla="abs f31"/>
                <a:gd name="f59" fmla="?: f31 0 f0"/>
                <a:gd name="f60" fmla="?: f31 f0 0"/>
                <a:gd name="f61" fmla="*/ 10800 f16 1"/>
                <a:gd name="f62" fmla="*/ f33 1 f3"/>
                <a:gd name="f63" fmla="*/ 0 f17 1"/>
                <a:gd name="f64" fmla="*/ 10800 f17 1"/>
                <a:gd name="f65" fmla="*/ 21600 f17 1"/>
                <a:gd name="f66" fmla="?: f18 f43 f42"/>
                <a:gd name="f67" fmla="?: f18 f42 f43"/>
                <a:gd name="f68" fmla="?: f19 f40 f41"/>
                <a:gd name="f69" fmla="?: f10 f47 f46"/>
                <a:gd name="f70" fmla="?: f10 f45 f44"/>
                <a:gd name="f71" fmla="?: f25 f53 f52"/>
                <a:gd name="f72" fmla="?: f25 f52 f53"/>
                <a:gd name="f73" fmla="?: f26 f50 f51"/>
                <a:gd name="f74" fmla="?: f13 f57 f56"/>
                <a:gd name="f75" fmla="?: f13 f55 f54"/>
                <a:gd name="f76" fmla="?: f18 f60 f59"/>
                <a:gd name="f77" fmla="?: f18 f59 f60"/>
                <a:gd name="f78" fmla="?: f31 f40 f41"/>
                <a:gd name="f79" fmla="?: f14 f47 f46"/>
                <a:gd name="f80" fmla="?: f14 f45 f44"/>
                <a:gd name="f81" fmla="+- f62 0 f1"/>
                <a:gd name="f82" fmla="?: f19 f66 f67"/>
                <a:gd name="f83" fmla="?: f26 f71 f72"/>
                <a:gd name="f84" fmla="?: f31 f76 f7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81">
                  <a:pos x="f61" y="f37"/>
                </a:cxn>
                <a:cxn ang="f81">
                  <a:pos x="f61" y="f63"/>
                </a:cxn>
                <a:cxn ang="f81">
                  <a:pos x="f34" y="f64"/>
                </a:cxn>
                <a:cxn ang="f81">
                  <a:pos x="f61" y="f65"/>
                </a:cxn>
                <a:cxn ang="f81">
                  <a:pos x="f35" y="f64"/>
                </a:cxn>
              </a:cxnLst>
              <a:rect l="f34" t="f37" r="f35" b="f36"/>
              <a:pathLst>
                <a:path w="21600" h="21600">
                  <a:moveTo>
                    <a:pt x="f6" y="f8"/>
                  </a:moveTo>
                  <a:arcTo wR="f38" hR="f39" stAng="f82" swAng="f68"/>
                  <a:arcTo wR="f21" hR="f22" stAng="f69" swAng="f70"/>
                  <a:lnTo>
                    <a:pt x="f7" y="f11"/>
                  </a:lnTo>
                  <a:arcTo wR="f48" hR="f49" stAng="f83" swAng="f73"/>
                  <a:arcTo wR="f27" hR="f28" stAng="f74" swAng="f75"/>
                  <a:close/>
                </a:path>
                <a:path w="21600" h="21600">
                  <a:moveTo>
                    <a:pt x="f6" y="f8"/>
                  </a:moveTo>
                  <a:arcTo wR="f38" hR="f58" stAng="f84" swAng="f78"/>
                  <a:arcTo wR="f21" hR="f32" stAng="f79" swAng="f80"/>
                </a:path>
              </a:pathLst>
            </a:custGeom>
            <a:solidFill>
              <a:srgbClr val="FF420E"/>
            </a:solidFill>
            <a:ln w="0">
              <a:solidFill>
                <a:srgbClr val="4E376B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WenQuanYi Zen Hei" pitchFamily="2"/>
                <a:cs typeface="Lohit Devanagari" pitchFamily="2"/>
              </a:endParaRPr>
            </a:p>
          </p:txBody>
        </p:sp>
        <p:sp>
          <p:nvSpPr>
            <p:cNvPr id="44" name="Freeform: Shape 43"/>
            <p:cNvSpPr/>
            <p:nvPr/>
          </p:nvSpPr>
          <p:spPr>
            <a:xfrm>
              <a:off x="5974560" y="5394960"/>
              <a:ext cx="700560" cy="1280159"/>
            </a:xfrm>
            <a:custGeom>
              <a:avLst/>
              <a:gdLst>
                <a:gd name="f0" fmla="val 10800000"/>
                <a:gd name="f1" fmla="val 5400000"/>
                <a:gd name="f2" fmla="val 16200000"/>
                <a:gd name="f3" fmla="val 180"/>
                <a:gd name="f4" fmla="val w"/>
                <a:gd name="f5" fmla="val h"/>
                <a:gd name="f6" fmla="val 0"/>
                <a:gd name="f7" fmla="val 21600"/>
                <a:gd name="f8" fmla="val 3400"/>
                <a:gd name="f9" fmla="+- 21600 0 10800"/>
                <a:gd name="f10" fmla="+- 3400 0 0"/>
                <a:gd name="f11" fmla="val 18200"/>
                <a:gd name="f12" fmla="+- 0 0 10800"/>
                <a:gd name="f13" fmla="+- 18200 0 21600"/>
                <a:gd name="f14" fmla="+- 3400 0 6800"/>
                <a:gd name="f15" fmla="+- 0 0 0"/>
                <a:gd name="f16" fmla="*/ f4 1 21600"/>
                <a:gd name="f17" fmla="*/ f5 1 21600"/>
                <a:gd name="f18" fmla="+- 10800 0 f6"/>
                <a:gd name="f19" fmla="+- 0 0 f8"/>
                <a:gd name="f20" fmla="+- 0 0 f1"/>
                <a:gd name="f21" fmla="abs f9"/>
                <a:gd name="f22" fmla="abs f10"/>
                <a:gd name="f23" fmla="?: f9 f2 f1"/>
                <a:gd name="f24" fmla="?: f9 f1 f2"/>
                <a:gd name="f25" fmla="+- 10800 0 f7"/>
                <a:gd name="f26" fmla="+- 21600 0 f11"/>
                <a:gd name="f27" fmla="abs f12"/>
                <a:gd name="f28" fmla="abs f13"/>
                <a:gd name="f29" fmla="?: f12 f2 f1"/>
                <a:gd name="f30" fmla="?: f12 f1 f2"/>
                <a:gd name="f31" fmla="+- 6800 0 f8"/>
                <a:gd name="f32" fmla="abs f14"/>
                <a:gd name="f33" fmla="*/ f15 f0 1"/>
                <a:gd name="f34" fmla="*/ 0 f16 1"/>
                <a:gd name="f35" fmla="*/ 21600 f16 1"/>
                <a:gd name="f36" fmla="*/ 18200 f17 1"/>
                <a:gd name="f37" fmla="*/ 6800 f17 1"/>
                <a:gd name="f38" fmla="abs f18"/>
                <a:gd name="f39" fmla="abs f19"/>
                <a:gd name="f40" fmla="?: f18 f20 f1"/>
                <a:gd name="f41" fmla="?: f18 f1 f20"/>
                <a:gd name="f42" fmla="?: f19 0 f0"/>
                <a:gd name="f43" fmla="?: f19 f0 0"/>
                <a:gd name="f44" fmla="?: f9 f20 f1"/>
                <a:gd name="f45" fmla="?: f9 f1 f20"/>
                <a:gd name="f46" fmla="?: f9 f24 f23"/>
                <a:gd name="f47" fmla="?: f9 f23 f24"/>
                <a:gd name="f48" fmla="abs f25"/>
                <a:gd name="f49" fmla="abs f26"/>
                <a:gd name="f50" fmla="?: f25 f20 f1"/>
                <a:gd name="f51" fmla="?: f25 f1 f20"/>
                <a:gd name="f52" fmla="?: f26 0 f0"/>
                <a:gd name="f53" fmla="?: f26 f0 0"/>
                <a:gd name="f54" fmla="?: f12 f20 f1"/>
                <a:gd name="f55" fmla="?: f12 f1 f20"/>
                <a:gd name="f56" fmla="?: f12 f30 f29"/>
                <a:gd name="f57" fmla="?: f12 f29 f30"/>
                <a:gd name="f58" fmla="abs f31"/>
                <a:gd name="f59" fmla="?: f31 0 f0"/>
                <a:gd name="f60" fmla="?: f31 f0 0"/>
                <a:gd name="f61" fmla="*/ 10800 f16 1"/>
                <a:gd name="f62" fmla="*/ f33 1 f3"/>
                <a:gd name="f63" fmla="*/ 0 f17 1"/>
                <a:gd name="f64" fmla="*/ 10800 f17 1"/>
                <a:gd name="f65" fmla="*/ 21600 f17 1"/>
                <a:gd name="f66" fmla="?: f18 f43 f42"/>
                <a:gd name="f67" fmla="?: f18 f42 f43"/>
                <a:gd name="f68" fmla="?: f19 f40 f41"/>
                <a:gd name="f69" fmla="?: f10 f47 f46"/>
                <a:gd name="f70" fmla="?: f10 f45 f44"/>
                <a:gd name="f71" fmla="?: f25 f53 f52"/>
                <a:gd name="f72" fmla="?: f25 f52 f53"/>
                <a:gd name="f73" fmla="?: f26 f50 f51"/>
                <a:gd name="f74" fmla="?: f13 f57 f56"/>
                <a:gd name="f75" fmla="?: f13 f55 f54"/>
                <a:gd name="f76" fmla="?: f18 f60 f59"/>
                <a:gd name="f77" fmla="?: f18 f59 f60"/>
                <a:gd name="f78" fmla="?: f31 f40 f41"/>
                <a:gd name="f79" fmla="?: f14 f47 f46"/>
                <a:gd name="f80" fmla="?: f14 f45 f44"/>
                <a:gd name="f81" fmla="+- f62 0 f1"/>
                <a:gd name="f82" fmla="?: f19 f66 f67"/>
                <a:gd name="f83" fmla="?: f26 f71 f72"/>
                <a:gd name="f84" fmla="?: f31 f76 f7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81">
                  <a:pos x="f61" y="f37"/>
                </a:cxn>
                <a:cxn ang="f81">
                  <a:pos x="f61" y="f63"/>
                </a:cxn>
                <a:cxn ang="f81">
                  <a:pos x="f34" y="f64"/>
                </a:cxn>
                <a:cxn ang="f81">
                  <a:pos x="f61" y="f65"/>
                </a:cxn>
                <a:cxn ang="f81">
                  <a:pos x="f35" y="f64"/>
                </a:cxn>
              </a:cxnLst>
              <a:rect l="f34" t="f37" r="f35" b="f36"/>
              <a:pathLst>
                <a:path w="21600" h="21600">
                  <a:moveTo>
                    <a:pt x="f6" y="f8"/>
                  </a:moveTo>
                  <a:arcTo wR="f38" hR="f39" stAng="f82" swAng="f68"/>
                  <a:arcTo wR="f21" hR="f22" stAng="f69" swAng="f70"/>
                  <a:lnTo>
                    <a:pt x="f7" y="f11"/>
                  </a:lnTo>
                  <a:arcTo wR="f48" hR="f49" stAng="f83" swAng="f73"/>
                  <a:arcTo wR="f27" hR="f28" stAng="f74" swAng="f75"/>
                  <a:close/>
                </a:path>
                <a:path w="21600" h="21600">
                  <a:moveTo>
                    <a:pt x="f6" y="f8"/>
                  </a:moveTo>
                  <a:arcTo wR="f38" hR="f58" stAng="f84" swAng="f78"/>
                  <a:arcTo wR="f21" hR="f32" stAng="f79" swAng="f80"/>
                </a:path>
              </a:pathLst>
            </a:custGeom>
            <a:solidFill>
              <a:srgbClr val="FF420E"/>
            </a:solidFill>
            <a:ln w="0">
              <a:solidFill>
                <a:srgbClr val="4E376B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WenQuanYi Zen Hei" pitchFamily="2"/>
                <a:cs typeface="Lohit Devanagari" pitchFamily="2"/>
              </a:endParaRPr>
            </a:p>
          </p:txBody>
        </p:sp>
        <p:sp>
          <p:nvSpPr>
            <p:cNvPr id="45" name="Freeform: Shape 44"/>
            <p:cNvSpPr/>
            <p:nvPr/>
          </p:nvSpPr>
          <p:spPr>
            <a:xfrm>
              <a:off x="1920239" y="5852160"/>
              <a:ext cx="9144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420E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WenQuanYi Zen Hei" pitchFamily="2"/>
                <a:cs typeface="Lohit Devanagari" pitchFamily="2"/>
              </a:endParaRPr>
            </a:p>
          </p:txBody>
        </p:sp>
        <p:sp>
          <p:nvSpPr>
            <p:cNvPr id="46" name="Freeform: Shape 45"/>
            <p:cNvSpPr/>
            <p:nvPr/>
          </p:nvSpPr>
          <p:spPr>
            <a:xfrm>
              <a:off x="2103120" y="5852160"/>
              <a:ext cx="9144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420E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WenQuanYi Zen Hei" pitchFamily="2"/>
                <a:cs typeface="Lohit Devanagari" pitchFamily="2"/>
              </a:endParaRPr>
            </a:p>
          </p:txBody>
        </p:sp>
        <p:sp>
          <p:nvSpPr>
            <p:cNvPr id="47" name="Freeform: Shape 46"/>
            <p:cNvSpPr/>
            <p:nvPr/>
          </p:nvSpPr>
          <p:spPr>
            <a:xfrm>
              <a:off x="2286000" y="5852160"/>
              <a:ext cx="9144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420E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WenQuanYi Zen Hei" pitchFamily="2"/>
                <a:cs typeface="Lohit Devanagari" pitchFamily="2"/>
              </a:endParaRPr>
            </a:p>
          </p:txBody>
        </p:sp>
        <p:sp>
          <p:nvSpPr>
            <p:cNvPr id="48" name="Freeform: Shape 47"/>
            <p:cNvSpPr/>
            <p:nvPr/>
          </p:nvSpPr>
          <p:spPr>
            <a:xfrm>
              <a:off x="2103120" y="6035040"/>
              <a:ext cx="9144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83CAFF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WenQuanYi Zen Hei" pitchFamily="2"/>
                <a:cs typeface="Lohit Devanagari" pitchFamily="2"/>
              </a:endParaRPr>
            </a:p>
          </p:txBody>
        </p:sp>
        <p:sp>
          <p:nvSpPr>
            <p:cNvPr id="49" name="Freeform: Shape 48"/>
            <p:cNvSpPr/>
            <p:nvPr/>
          </p:nvSpPr>
          <p:spPr>
            <a:xfrm>
              <a:off x="1920239" y="6035040"/>
              <a:ext cx="9144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83CAFF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WenQuanYi Zen Hei" pitchFamily="2"/>
                <a:cs typeface="Lohit Devanagari" pitchFamily="2"/>
              </a:endParaRPr>
            </a:p>
          </p:txBody>
        </p:sp>
        <p:sp>
          <p:nvSpPr>
            <p:cNvPr id="50" name="Freeform: Shape 49"/>
            <p:cNvSpPr/>
            <p:nvPr/>
          </p:nvSpPr>
          <p:spPr>
            <a:xfrm>
              <a:off x="2286000" y="6035040"/>
              <a:ext cx="9144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83CAFF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WenQuanYi Zen Hei" pitchFamily="2"/>
                <a:cs typeface="Lohit Devanagari" pitchFamily="2"/>
              </a:endParaRPr>
            </a:p>
          </p:txBody>
        </p:sp>
        <p:sp>
          <p:nvSpPr>
            <p:cNvPr id="51" name="Freeform: Shape 50"/>
            <p:cNvSpPr/>
            <p:nvPr/>
          </p:nvSpPr>
          <p:spPr>
            <a:xfrm>
              <a:off x="3017520" y="5852160"/>
              <a:ext cx="9144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66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WenQuanYi Zen Hei" pitchFamily="2"/>
                <a:cs typeface="Lohit Devanagari" pitchFamily="2"/>
              </a:endParaRPr>
            </a:p>
          </p:txBody>
        </p:sp>
        <p:sp>
          <p:nvSpPr>
            <p:cNvPr id="52" name="Freeform: Shape 51"/>
            <p:cNvSpPr/>
            <p:nvPr/>
          </p:nvSpPr>
          <p:spPr>
            <a:xfrm>
              <a:off x="3200400" y="5852160"/>
              <a:ext cx="9144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66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WenQuanYi Zen Hei" pitchFamily="2"/>
                <a:cs typeface="Lohit Devanagari" pitchFamily="2"/>
              </a:endParaRPr>
            </a:p>
          </p:txBody>
        </p:sp>
        <p:sp>
          <p:nvSpPr>
            <p:cNvPr id="53" name="Freeform: Shape 52"/>
            <p:cNvSpPr/>
            <p:nvPr/>
          </p:nvSpPr>
          <p:spPr>
            <a:xfrm>
              <a:off x="3017520" y="6035040"/>
              <a:ext cx="9144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66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WenQuanYi Zen Hei" pitchFamily="2"/>
                <a:cs typeface="Lohit Devanagari" pitchFamily="2"/>
              </a:endParaRPr>
            </a:p>
          </p:txBody>
        </p:sp>
        <p:sp>
          <p:nvSpPr>
            <p:cNvPr id="54" name="Freeform: Shape 53"/>
            <p:cNvSpPr/>
            <p:nvPr/>
          </p:nvSpPr>
          <p:spPr>
            <a:xfrm>
              <a:off x="3383280" y="5852160"/>
              <a:ext cx="9144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66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WenQuanYi Zen Hei" pitchFamily="2"/>
                <a:cs typeface="Lohit Devanagari" pitchFamily="2"/>
              </a:endParaRPr>
            </a:p>
          </p:txBody>
        </p:sp>
        <p:sp>
          <p:nvSpPr>
            <p:cNvPr id="55" name="Freeform: Shape 54"/>
            <p:cNvSpPr/>
            <p:nvPr/>
          </p:nvSpPr>
          <p:spPr>
            <a:xfrm>
              <a:off x="3383280" y="6035040"/>
              <a:ext cx="9144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66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WenQuanYi Zen Hei" pitchFamily="2"/>
                <a:cs typeface="Lohit Devanagari" pitchFamily="2"/>
              </a:endParaRPr>
            </a:p>
          </p:txBody>
        </p:sp>
        <p:sp>
          <p:nvSpPr>
            <p:cNvPr id="56" name="Freeform: Shape 55"/>
            <p:cNvSpPr/>
            <p:nvPr/>
          </p:nvSpPr>
          <p:spPr>
            <a:xfrm>
              <a:off x="3017520" y="6217919"/>
              <a:ext cx="9144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66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WenQuanYi Zen Hei" pitchFamily="2"/>
                <a:cs typeface="Lohit Devanagari" pitchFamily="2"/>
              </a:endParaRPr>
            </a:p>
          </p:txBody>
        </p:sp>
        <p:sp>
          <p:nvSpPr>
            <p:cNvPr id="57" name="Freeform: Shape 56"/>
            <p:cNvSpPr/>
            <p:nvPr/>
          </p:nvSpPr>
          <p:spPr>
            <a:xfrm>
              <a:off x="3200400" y="6217919"/>
              <a:ext cx="9144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66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WenQuanYi Zen Hei" pitchFamily="2"/>
                <a:cs typeface="Lohit Devanagari" pitchFamily="2"/>
              </a:endParaRPr>
            </a:p>
          </p:txBody>
        </p:sp>
        <p:sp>
          <p:nvSpPr>
            <p:cNvPr id="58" name="Freeform: Shape 57"/>
            <p:cNvSpPr/>
            <p:nvPr/>
          </p:nvSpPr>
          <p:spPr>
            <a:xfrm>
              <a:off x="3383280" y="6217919"/>
              <a:ext cx="9144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66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WenQuanYi Zen Hei" pitchFamily="2"/>
                <a:cs typeface="Lohit Devanagari" pitchFamily="2"/>
              </a:endParaRPr>
            </a:p>
          </p:txBody>
        </p:sp>
        <p:sp>
          <p:nvSpPr>
            <p:cNvPr id="59" name="Freeform: Shape 58"/>
            <p:cNvSpPr/>
            <p:nvPr/>
          </p:nvSpPr>
          <p:spPr>
            <a:xfrm>
              <a:off x="4023360" y="5852160"/>
              <a:ext cx="9144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EEEEEE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WenQuanYi Zen Hei" pitchFamily="2"/>
                <a:cs typeface="Lohit Devanagari" pitchFamily="2"/>
              </a:endParaRPr>
            </a:p>
          </p:txBody>
        </p:sp>
        <p:sp>
          <p:nvSpPr>
            <p:cNvPr id="60" name="Freeform: Shape 59"/>
            <p:cNvSpPr/>
            <p:nvPr/>
          </p:nvSpPr>
          <p:spPr>
            <a:xfrm>
              <a:off x="4206240" y="5852160"/>
              <a:ext cx="9144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EEEEEE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WenQuanYi Zen Hei" pitchFamily="2"/>
                <a:cs typeface="Lohit Devanagari" pitchFamily="2"/>
              </a:endParaRPr>
            </a:p>
          </p:txBody>
        </p:sp>
        <p:sp>
          <p:nvSpPr>
            <p:cNvPr id="61" name="Freeform: Shape 60"/>
            <p:cNvSpPr/>
            <p:nvPr/>
          </p:nvSpPr>
          <p:spPr>
            <a:xfrm>
              <a:off x="4389120" y="5852160"/>
              <a:ext cx="9144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EEEEEE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WenQuanYi Zen Hei" pitchFamily="2"/>
                <a:cs typeface="Lohit Devanagari" pitchFamily="2"/>
              </a:endParaRPr>
            </a:p>
          </p:txBody>
        </p:sp>
        <p:sp>
          <p:nvSpPr>
            <p:cNvPr id="62" name="Freeform: Shape 61"/>
            <p:cNvSpPr/>
            <p:nvPr/>
          </p:nvSpPr>
          <p:spPr>
            <a:xfrm>
              <a:off x="4023360" y="6035040"/>
              <a:ext cx="9144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EEEEEE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WenQuanYi Zen Hei" pitchFamily="2"/>
                <a:cs typeface="Lohit Devanagari" pitchFamily="2"/>
              </a:endParaRPr>
            </a:p>
          </p:txBody>
        </p:sp>
        <p:sp>
          <p:nvSpPr>
            <p:cNvPr id="63" name="Freeform: Shape 62"/>
            <p:cNvSpPr/>
            <p:nvPr/>
          </p:nvSpPr>
          <p:spPr>
            <a:xfrm>
              <a:off x="3200400" y="6035040"/>
              <a:ext cx="9144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66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WenQuanYi Zen Hei" pitchFamily="2"/>
                <a:cs typeface="Lohit Devanagari" pitchFamily="2"/>
              </a:endParaRPr>
            </a:p>
          </p:txBody>
        </p:sp>
        <p:sp>
          <p:nvSpPr>
            <p:cNvPr id="64" name="Freeform: Shape 63"/>
            <p:cNvSpPr/>
            <p:nvPr/>
          </p:nvSpPr>
          <p:spPr>
            <a:xfrm>
              <a:off x="6803999" y="6044400"/>
              <a:ext cx="91440" cy="9144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WenQuanYi Zen Hei" pitchFamily="2"/>
                <a:cs typeface="Lohit Devanagari" pitchFamily="2"/>
              </a:endParaRPr>
            </a:p>
          </p:txBody>
        </p:sp>
        <p:sp>
          <p:nvSpPr>
            <p:cNvPr id="65" name="Freeform: Shape 64"/>
            <p:cNvSpPr/>
            <p:nvPr/>
          </p:nvSpPr>
          <p:spPr>
            <a:xfrm>
              <a:off x="6948000" y="6044400"/>
              <a:ext cx="91440" cy="9144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WenQuanYi Zen Hei" pitchFamily="2"/>
                <a:cs typeface="Lohit Devanagari" pitchFamily="2"/>
              </a:endParaRPr>
            </a:p>
          </p:txBody>
        </p:sp>
        <p:sp>
          <p:nvSpPr>
            <p:cNvPr id="66" name="Freeform: Shape 65"/>
            <p:cNvSpPr/>
            <p:nvPr/>
          </p:nvSpPr>
          <p:spPr>
            <a:xfrm>
              <a:off x="7092000" y="6044400"/>
              <a:ext cx="91440" cy="9144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WenQuanYi Zen Hei" pitchFamily="2"/>
                <a:cs typeface="Lohit Devanagari" pitchFamily="2"/>
              </a:endParaRPr>
            </a:p>
          </p:txBody>
        </p:sp>
        <p:sp>
          <p:nvSpPr>
            <p:cNvPr id="67" name="Freeform: Shape 66"/>
            <p:cNvSpPr/>
            <p:nvPr/>
          </p:nvSpPr>
          <p:spPr>
            <a:xfrm rot="5433000">
              <a:off x="2587397" y="5767137"/>
              <a:ext cx="218160" cy="1962000"/>
            </a:xfrm>
            <a:custGeom>
              <a:avLst>
                <a:gd name="f0" fmla="val 1800"/>
              </a:avLst>
              <a:gdLst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0"/>
                <a:gd name="f7" fmla="val 21600"/>
                <a:gd name="f8" fmla="val -2147483647"/>
                <a:gd name="f9" fmla="val 2147483647"/>
                <a:gd name="f10" fmla="val 10800"/>
                <a:gd name="f11" fmla="+- 0 0 0"/>
                <a:gd name="f12" fmla="*/ f4 1 21600"/>
                <a:gd name="f13" fmla="*/ f5 1 21600"/>
                <a:gd name="f14" fmla="pin 0 f0 10800"/>
                <a:gd name="f15" fmla="*/ f11 f1 1"/>
                <a:gd name="f16" fmla="*/ f14 1 2"/>
                <a:gd name="f17" fmla="+- f6 f14 0"/>
                <a:gd name="f18" fmla="+- f7 0 f14"/>
                <a:gd name="f19" fmla="*/ f7 f12 1"/>
                <a:gd name="f20" fmla="*/ f14 f13 1"/>
                <a:gd name="f21" fmla="*/ 0 f12 1"/>
                <a:gd name="f22" fmla="*/ 15150 f12 1"/>
                <a:gd name="f23" fmla="*/ 0 f13 1"/>
                <a:gd name="f24" fmla="*/ f15 1 f3"/>
                <a:gd name="f25" fmla="*/ 21600 f13 1"/>
                <a:gd name="f26" fmla="*/ 21600 f12 1"/>
                <a:gd name="f27" fmla="*/ 10800 f13 1"/>
                <a:gd name="f28" fmla="+- f6 f16 0"/>
                <a:gd name="f29" fmla="+- f7 0 f16"/>
                <a:gd name="f30" fmla="+- f24 0 f2"/>
                <a:gd name="f31" fmla="*/ f29 f13 1"/>
                <a:gd name="f32" fmla="*/ f28 f13 1"/>
              </a:gdLst>
              <a:ahLst>
                <a:ahXY gdRefY="f0" minY="f6" maxY="f10">
                  <a:pos x="f19" y="f20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0">
                  <a:pos x="f21" y="f23"/>
                </a:cxn>
                <a:cxn ang="f30">
                  <a:pos x="f21" y="f25"/>
                </a:cxn>
                <a:cxn ang="f30">
                  <a:pos x="f26" y="f27"/>
                </a:cxn>
              </a:cxnLst>
              <a:rect l="f21" t="f32" r="f22" b="f31"/>
              <a:pathLst>
                <a:path w="21600" h="21600">
                  <a:moveTo>
                    <a:pt x="f6" y="f6"/>
                  </a:moveTo>
                  <a:cubicBezTo>
                    <a:pt x="f10" y="f6"/>
                    <a:pt x="f7" y="f28"/>
                    <a:pt x="f7" y="f17"/>
                  </a:cubicBezTo>
                  <a:lnTo>
                    <a:pt x="f7" y="f18"/>
                  </a:lnTo>
                  <a:cubicBezTo>
                    <a:pt x="f7" y="f29"/>
                    <a:pt x="f10" y="f7"/>
                    <a:pt x="f6" y="f7"/>
                  </a:cubicBezTo>
                </a:path>
              </a:pathLst>
            </a:custGeom>
            <a:noFill/>
            <a:ln w="0">
              <a:solidFill>
                <a:srgbClr val="3465A4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WenQuanYi Zen Hei" pitchFamily="2"/>
                <a:cs typeface="Lohit Devanagari" pitchFamily="2"/>
              </a:endParaRPr>
            </a:p>
          </p:txBody>
        </p:sp>
        <p:sp>
          <p:nvSpPr>
            <p:cNvPr id="68" name="Freeform: Shape 67"/>
            <p:cNvSpPr/>
            <p:nvPr/>
          </p:nvSpPr>
          <p:spPr>
            <a:xfrm rot="5433000">
              <a:off x="5166456" y="5352729"/>
              <a:ext cx="218160" cy="2797200"/>
            </a:xfrm>
            <a:custGeom>
              <a:avLst>
                <a:gd name="f0" fmla="val 1800"/>
              </a:avLst>
              <a:gdLst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0"/>
                <a:gd name="f7" fmla="val 21600"/>
                <a:gd name="f8" fmla="val -2147483647"/>
                <a:gd name="f9" fmla="val 2147483647"/>
                <a:gd name="f10" fmla="val 10800"/>
                <a:gd name="f11" fmla="+- 0 0 0"/>
                <a:gd name="f12" fmla="*/ f4 1 21600"/>
                <a:gd name="f13" fmla="*/ f5 1 21600"/>
                <a:gd name="f14" fmla="pin 0 f0 10800"/>
                <a:gd name="f15" fmla="*/ f11 f1 1"/>
                <a:gd name="f16" fmla="*/ f14 1 2"/>
                <a:gd name="f17" fmla="+- f6 f14 0"/>
                <a:gd name="f18" fmla="+- f7 0 f14"/>
                <a:gd name="f19" fmla="*/ f7 f12 1"/>
                <a:gd name="f20" fmla="*/ f14 f13 1"/>
                <a:gd name="f21" fmla="*/ 0 f12 1"/>
                <a:gd name="f22" fmla="*/ 15150 f12 1"/>
                <a:gd name="f23" fmla="*/ 0 f13 1"/>
                <a:gd name="f24" fmla="*/ f15 1 f3"/>
                <a:gd name="f25" fmla="*/ 21600 f13 1"/>
                <a:gd name="f26" fmla="*/ 21600 f12 1"/>
                <a:gd name="f27" fmla="*/ 10800 f13 1"/>
                <a:gd name="f28" fmla="+- f6 f16 0"/>
                <a:gd name="f29" fmla="+- f7 0 f16"/>
                <a:gd name="f30" fmla="+- f24 0 f2"/>
                <a:gd name="f31" fmla="*/ f29 f13 1"/>
                <a:gd name="f32" fmla="*/ f28 f13 1"/>
              </a:gdLst>
              <a:ahLst>
                <a:ahXY gdRefY="f0" minY="f6" maxY="f10">
                  <a:pos x="f19" y="f20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0">
                  <a:pos x="f21" y="f23"/>
                </a:cxn>
                <a:cxn ang="f30">
                  <a:pos x="f21" y="f25"/>
                </a:cxn>
                <a:cxn ang="f30">
                  <a:pos x="f26" y="f27"/>
                </a:cxn>
              </a:cxnLst>
              <a:rect l="f21" t="f32" r="f22" b="f31"/>
              <a:pathLst>
                <a:path w="21600" h="21600">
                  <a:moveTo>
                    <a:pt x="f6" y="f6"/>
                  </a:moveTo>
                  <a:cubicBezTo>
                    <a:pt x="f10" y="f6"/>
                    <a:pt x="f7" y="f28"/>
                    <a:pt x="f7" y="f17"/>
                  </a:cubicBezTo>
                  <a:lnTo>
                    <a:pt x="f7" y="f18"/>
                  </a:lnTo>
                  <a:cubicBezTo>
                    <a:pt x="f7" y="f29"/>
                    <a:pt x="f10" y="f7"/>
                    <a:pt x="f6" y="f7"/>
                  </a:cubicBezTo>
                </a:path>
              </a:pathLst>
            </a:custGeom>
            <a:noFill/>
            <a:ln w="0">
              <a:solidFill>
                <a:srgbClr val="3465A4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WenQuanYi Zen Hei" pitchFamily="2"/>
                <a:cs typeface="Lohit Devanagari" pitchFamily="2"/>
              </a:endParaRPr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1712986" y="4572000"/>
            <a:ext cx="6605560" cy="2468880"/>
            <a:chOff x="1726998" y="4572000"/>
            <a:chExt cx="6605560" cy="2468880"/>
          </a:xfrm>
        </p:grpSpPr>
        <p:sp>
          <p:nvSpPr>
            <p:cNvPr id="70" name="Freeform: Shape 69"/>
            <p:cNvSpPr/>
            <p:nvPr/>
          </p:nvSpPr>
          <p:spPr>
            <a:xfrm>
              <a:off x="1840319" y="5394960"/>
              <a:ext cx="700560" cy="1280159"/>
            </a:xfrm>
            <a:custGeom>
              <a:avLst/>
              <a:gdLst>
                <a:gd name="f0" fmla="val 10800000"/>
                <a:gd name="f1" fmla="val 5400000"/>
                <a:gd name="f2" fmla="val 16200000"/>
                <a:gd name="f3" fmla="val 180"/>
                <a:gd name="f4" fmla="val w"/>
                <a:gd name="f5" fmla="val h"/>
                <a:gd name="f6" fmla="val 0"/>
                <a:gd name="f7" fmla="val 21600"/>
                <a:gd name="f8" fmla="val 3400"/>
                <a:gd name="f9" fmla="+- 21600 0 10800"/>
                <a:gd name="f10" fmla="+- 3400 0 0"/>
                <a:gd name="f11" fmla="val 18200"/>
                <a:gd name="f12" fmla="+- 0 0 10800"/>
                <a:gd name="f13" fmla="+- 18200 0 21600"/>
                <a:gd name="f14" fmla="+- 3400 0 6800"/>
                <a:gd name="f15" fmla="+- 0 0 0"/>
                <a:gd name="f16" fmla="*/ f4 1 21600"/>
                <a:gd name="f17" fmla="*/ f5 1 21600"/>
                <a:gd name="f18" fmla="+- 10800 0 f6"/>
                <a:gd name="f19" fmla="+- 0 0 f8"/>
                <a:gd name="f20" fmla="+- 0 0 f1"/>
                <a:gd name="f21" fmla="abs f9"/>
                <a:gd name="f22" fmla="abs f10"/>
                <a:gd name="f23" fmla="?: f9 f2 f1"/>
                <a:gd name="f24" fmla="?: f9 f1 f2"/>
                <a:gd name="f25" fmla="+- 10800 0 f7"/>
                <a:gd name="f26" fmla="+- 21600 0 f11"/>
                <a:gd name="f27" fmla="abs f12"/>
                <a:gd name="f28" fmla="abs f13"/>
                <a:gd name="f29" fmla="?: f12 f2 f1"/>
                <a:gd name="f30" fmla="?: f12 f1 f2"/>
                <a:gd name="f31" fmla="+- 6800 0 f8"/>
                <a:gd name="f32" fmla="abs f14"/>
                <a:gd name="f33" fmla="*/ f15 f0 1"/>
                <a:gd name="f34" fmla="*/ 0 f16 1"/>
                <a:gd name="f35" fmla="*/ 21600 f16 1"/>
                <a:gd name="f36" fmla="*/ 18200 f17 1"/>
                <a:gd name="f37" fmla="*/ 6800 f17 1"/>
                <a:gd name="f38" fmla="abs f18"/>
                <a:gd name="f39" fmla="abs f19"/>
                <a:gd name="f40" fmla="?: f18 f20 f1"/>
                <a:gd name="f41" fmla="?: f18 f1 f20"/>
                <a:gd name="f42" fmla="?: f19 0 f0"/>
                <a:gd name="f43" fmla="?: f19 f0 0"/>
                <a:gd name="f44" fmla="?: f9 f20 f1"/>
                <a:gd name="f45" fmla="?: f9 f1 f20"/>
                <a:gd name="f46" fmla="?: f9 f24 f23"/>
                <a:gd name="f47" fmla="?: f9 f23 f24"/>
                <a:gd name="f48" fmla="abs f25"/>
                <a:gd name="f49" fmla="abs f26"/>
                <a:gd name="f50" fmla="?: f25 f20 f1"/>
                <a:gd name="f51" fmla="?: f25 f1 f20"/>
                <a:gd name="f52" fmla="?: f26 0 f0"/>
                <a:gd name="f53" fmla="?: f26 f0 0"/>
                <a:gd name="f54" fmla="?: f12 f20 f1"/>
                <a:gd name="f55" fmla="?: f12 f1 f20"/>
                <a:gd name="f56" fmla="?: f12 f30 f29"/>
                <a:gd name="f57" fmla="?: f12 f29 f30"/>
                <a:gd name="f58" fmla="abs f31"/>
                <a:gd name="f59" fmla="?: f31 0 f0"/>
                <a:gd name="f60" fmla="?: f31 f0 0"/>
                <a:gd name="f61" fmla="*/ 10800 f16 1"/>
                <a:gd name="f62" fmla="*/ f33 1 f3"/>
                <a:gd name="f63" fmla="*/ 0 f17 1"/>
                <a:gd name="f64" fmla="*/ 10800 f17 1"/>
                <a:gd name="f65" fmla="*/ 21600 f17 1"/>
                <a:gd name="f66" fmla="?: f18 f43 f42"/>
                <a:gd name="f67" fmla="?: f18 f42 f43"/>
                <a:gd name="f68" fmla="?: f19 f40 f41"/>
                <a:gd name="f69" fmla="?: f10 f47 f46"/>
                <a:gd name="f70" fmla="?: f10 f45 f44"/>
                <a:gd name="f71" fmla="?: f25 f53 f52"/>
                <a:gd name="f72" fmla="?: f25 f52 f53"/>
                <a:gd name="f73" fmla="?: f26 f50 f51"/>
                <a:gd name="f74" fmla="?: f13 f57 f56"/>
                <a:gd name="f75" fmla="?: f13 f55 f54"/>
                <a:gd name="f76" fmla="?: f18 f60 f59"/>
                <a:gd name="f77" fmla="?: f18 f59 f60"/>
                <a:gd name="f78" fmla="?: f31 f40 f41"/>
                <a:gd name="f79" fmla="?: f14 f47 f46"/>
                <a:gd name="f80" fmla="?: f14 f45 f44"/>
                <a:gd name="f81" fmla="+- f62 0 f1"/>
                <a:gd name="f82" fmla="?: f19 f66 f67"/>
                <a:gd name="f83" fmla="?: f26 f71 f72"/>
                <a:gd name="f84" fmla="?: f31 f76 f7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81">
                  <a:pos x="f61" y="f37"/>
                </a:cxn>
                <a:cxn ang="f81">
                  <a:pos x="f61" y="f63"/>
                </a:cxn>
                <a:cxn ang="f81">
                  <a:pos x="f34" y="f64"/>
                </a:cxn>
                <a:cxn ang="f81">
                  <a:pos x="f61" y="f65"/>
                </a:cxn>
                <a:cxn ang="f81">
                  <a:pos x="f35" y="f64"/>
                </a:cxn>
              </a:cxnLst>
              <a:rect l="f34" t="f37" r="f35" b="f36"/>
              <a:pathLst>
                <a:path w="21600" h="21600">
                  <a:moveTo>
                    <a:pt x="f6" y="f8"/>
                  </a:moveTo>
                  <a:arcTo wR="f38" hR="f39" stAng="f82" swAng="f68"/>
                  <a:arcTo wR="f21" hR="f22" stAng="f69" swAng="f70"/>
                  <a:lnTo>
                    <a:pt x="f7" y="f11"/>
                  </a:lnTo>
                  <a:arcTo wR="f48" hR="f49" stAng="f83" swAng="f73"/>
                  <a:arcTo wR="f27" hR="f28" stAng="f74" swAng="f75"/>
                  <a:close/>
                </a:path>
                <a:path w="21600" h="21600">
                  <a:moveTo>
                    <a:pt x="f6" y="f8"/>
                  </a:moveTo>
                  <a:arcTo wR="f38" hR="f58" stAng="f84" swAng="f78"/>
                  <a:arcTo wR="f21" hR="f32" stAng="f79" swAng="f80"/>
                </a:path>
              </a:pathLst>
            </a:custGeom>
            <a:solidFill>
              <a:srgbClr val="FF420E"/>
            </a:solidFill>
            <a:ln w="0">
              <a:solidFill>
                <a:srgbClr val="4E376B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WenQuanYi Zen Hei" pitchFamily="2"/>
                <a:cs typeface="Lohit Devanagari" pitchFamily="2"/>
              </a:endParaRPr>
            </a:p>
          </p:txBody>
        </p:sp>
        <p:sp>
          <p:nvSpPr>
            <p:cNvPr id="71" name="Freeform: Shape 70"/>
            <p:cNvSpPr/>
            <p:nvPr/>
          </p:nvSpPr>
          <p:spPr>
            <a:xfrm>
              <a:off x="4980240" y="5394960"/>
              <a:ext cx="700560" cy="1280159"/>
            </a:xfrm>
            <a:custGeom>
              <a:avLst/>
              <a:gdLst>
                <a:gd name="f0" fmla="val 10800000"/>
                <a:gd name="f1" fmla="val 5400000"/>
                <a:gd name="f2" fmla="val 16200000"/>
                <a:gd name="f3" fmla="val 180"/>
                <a:gd name="f4" fmla="val w"/>
                <a:gd name="f5" fmla="val h"/>
                <a:gd name="f6" fmla="val 0"/>
                <a:gd name="f7" fmla="val 21600"/>
                <a:gd name="f8" fmla="val 3400"/>
                <a:gd name="f9" fmla="+- 21600 0 10800"/>
                <a:gd name="f10" fmla="+- 3400 0 0"/>
                <a:gd name="f11" fmla="val 18200"/>
                <a:gd name="f12" fmla="+- 0 0 10800"/>
                <a:gd name="f13" fmla="+- 18200 0 21600"/>
                <a:gd name="f14" fmla="+- 3400 0 6800"/>
                <a:gd name="f15" fmla="+- 0 0 0"/>
                <a:gd name="f16" fmla="*/ f4 1 21600"/>
                <a:gd name="f17" fmla="*/ f5 1 21600"/>
                <a:gd name="f18" fmla="+- 10800 0 f6"/>
                <a:gd name="f19" fmla="+- 0 0 f8"/>
                <a:gd name="f20" fmla="+- 0 0 f1"/>
                <a:gd name="f21" fmla="abs f9"/>
                <a:gd name="f22" fmla="abs f10"/>
                <a:gd name="f23" fmla="?: f9 f2 f1"/>
                <a:gd name="f24" fmla="?: f9 f1 f2"/>
                <a:gd name="f25" fmla="+- 10800 0 f7"/>
                <a:gd name="f26" fmla="+- 21600 0 f11"/>
                <a:gd name="f27" fmla="abs f12"/>
                <a:gd name="f28" fmla="abs f13"/>
                <a:gd name="f29" fmla="?: f12 f2 f1"/>
                <a:gd name="f30" fmla="?: f12 f1 f2"/>
                <a:gd name="f31" fmla="+- 6800 0 f8"/>
                <a:gd name="f32" fmla="abs f14"/>
                <a:gd name="f33" fmla="*/ f15 f0 1"/>
                <a:gd name="f34" fmla="*/ 0 f16 1"/>
                <a:gd name="f35" fmla="*/ 21600 f16 1"/>
                <a:gd name="f36" fmla="*/ 18200 f17 1"/>
                <a:gd name="f37" fmla="*/ 6800 f17 1"/>
                <a:gd name="f38" fmla="abs f18"/>
                <a:gd name="f39" fmla="abs f19"/>
                <a:gd name="f40" fmla="?: f18 f20 f1"/>
                <a:gd name="f41" fmla="?: f18 f1 f20"/>
                <a:gd name="f42" fmla="?: f19 0 f0"/>
                <a:gd name="f43" fmla="?: f19 f0 0"/>
                <a:gd name="f44" fmla="?: f9 f20 f1"/>
                <a:gd name="f45" fmla="?: f9 f1 f20"/>
                <a:gd name="f46" fmla="?: f9 f24 f23"/>
                <a:gd name="f47" fmla="?: f9 f23 f24"/>
                <a:gd name="f48" fmla="abs f25"/>
                <a:gd name="f49" fmla="abs f26"/>
                <a:gd name="f50" fmla="?: f25 f20 f1"/>
                <a:gd name="f51" fmla="?: f25 f1 f20"/>
                <a:gd name="f52" fmla="?: f26 0 f0"/>
                <a:gd name="f53" fmla="?: f26 f0 0"/>
                <a:gd name="f54" fmla="?: f12 f20 f1"/>
                <a:gd name="f55" fmla="?: f12 f1 f20"/>
                <a:gd name="f56" fmla="?: f12 f30 f29"/>
                <a:gd name="f57" fmla="?: f12 f29 f30"/>
                <a:gd name="f58" fmla="abs f31"/>
                <a:gd name="f59" fmla="?: f31 0 f0"/>
                <a:gd name="f60" fmla="?: f31 f0 0"/>
                <a:gd name="f61" fmla="*/ 10800 f16 1"/>
                <a:gd name="f62" fmla="*/ f33 1 f3"/>
                <a:gd name="f63" fmla="*/ 0 f17 1"/>
                <a:gd name="f64" fmla="*/ 10800 f17 1"/>
                <a:gd name="f65" fmla="*/ 21600 f17 1"/>
                <a:gd name="f66" fmla="?: f18 f43 f42"/>
                <a:gd name="f67" fmla="?: f18 f42 f43"/>
                <a:gd name="f68" fmla="?: f19 f40 f41"/>
                <a:gd name="f69" fmla="?: f10 f47 f46"/>
                <a:gd name="f70" fmla="?: f10 f45 f44"/>
                <a:gd name="f71" fmla="?: f25 f53 f52"/>
                <a:gd name="f72" fmla="?: f25 f52 f53"/>
                <a:gd name="f73" fmla="?: f26 f50 f51"/>
                <a:gd name="f74" fmla="?: f13 f57 f56"/>
                <a:gd name="f75" fmla="?: f13 f55 f54"/>
                <a:gd name="f76" fmla="?: f18 f60 f59"/>
                <a:gd name="f77" fmla="?: f18 f59 f60"/>
                <a:gd name="f78" fmla="?: f31 f40 f41"/>
                <a:gd name="f79" fmla="?: f14 f47 f46"/>
                <a:gd name="f80" fmla="?: f14 f45 f44"/>
                <a:gd name="f81" fmla="+- f62 0 f1"/>
                <a:gd name="f82" fmla="?: f19 f66 f67"/>
                <a:gd name="f83" fmla="?: f26 f71 f72"/>
                <a:gd name="f84" fmla="?: f31 f76 f7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81">
                  <a:pos x="f61" y="f37"/>
                </a:cxn>
                <a:cxn ang="f81">
                  <a:pos x="f61" y="f63"/>
                </a:cxn>
                <a:cxn ang="f81">
                  <a:pos x="f34" y="f64"/>
                </a:cxn>
                <a:cxn ang="f81">
                  <a:pos x="f61" y="f65"/>
                </a:cxn>
                <a:cxn ang="f81">
                  <a:pos x="f35" y="f64"/>
                </a:cxn>
              </a:cxnLst>
              <a:rect l="f34" t="f37" r="f35" b="f36"/>
              <a:pathLst>
                <a:path w="21600" h="21600">
                  <a:moveTo>
                    <a:pt x="f6" y="f8"/>
                  </a:moveTo>
                  <a:arcTo wR="f38" hR="f39" stAng="f82" swAng="f68"/>
                  <a:arcTo wR="f21" hR="f22" stAng="f69" swAng="f70"/>
                  <a:lnTo>
                    <a:pt x="f7" y="f11"/>
                  </a:lnTo>
                  <a:arcTo wR="f48" hR="f49" stAng="f83" swAng="f73"/>
                  <a:arcTo wR="f27" hR="f28" stAng="f74" swAng="f75"/>
                  <a:close/>
                </a:path>
                <a:path w="21600" h="21600">
                  <a:moveTo>
                    <a:pt x="f6" y="f8"/>
                  </a:moveTo>
                  <a:arcTo wR="f38" hR="f58" stAng="f84" swAng="f78"/>
                  <a:arcTo wR="f21" hR="f32" stAng="f79" swAng="f80"/>
                </a:path>
              </a:pathLst>
            </a:custGeom>
            <a:solidFill>
              <a:srgbClr val="FF420E"/>
            </a:solidFill>
            <a:ln w="0">
              <a:solidFill>
                <a:srgbClr val="4E376B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WenQuanYi Zen Hei" pitchFamily="2"/>
                <a:cs typeface="Lohit Devanagari" pitchFamily="2"/>
              </a:endParaRPr>
            </a:p>
          </p:txBody>
        </p:sp>
        <p:sp>
          <p:nvSpPr>
            <p:cNvPr id="72" name="Freeform: Shape 71"/>
            <p:cNvSpPr/>
            <p:nvPr/>
          </p:nvSpPr>
          <p:spPr>
            <a:xfrm>
              <a:off x="2923199" y="5394960"/>
              <a:ext cx="702000" cy="1280159"/>
            </a:xfrm>
            <a:custGeom>
              <a:avLst/>
              <a:gdLst>
                <a:gd name="f0" fmla="val 10800000"/>
                <a:gd name="f1" fmla="val 5400000"/>
                <a:gd name="f2" fmla="val 16200000"/>
                <a:gd name="f3" fmla="val 180"/>
                <a:gd name="f4" fmla="val w"/>
                <a:gd name="f5" fmla="val h"/>
                <a:gd name="f6" fmla="val 0"/>
                <a:gd name="f7" fmla="val 21600"/>
                <a:gd name="f8" fmla="val 3400"/>
                <a:gd name="f9" fmla="+- 21600 0 10800"/>
                <a:gd name="f10" fmla="+- 3400 0 0"/>
                <a:gd name="f11" fmla="val 18200"/>
                <a:gd name="f12" fmla="+- 0 0 10800"/>
                <a:gd name="f13" fmla="+- 18200 0 21600"/>
                <a:gd name="f14" fmla="+- 3400 0 6800"/>
                <a:gd name="f15" fmla="+- 0 0 0"/>
                <a:gd name="f16" fmla="*/ f4 1 21600"/>
                <a:gd name="f17" fmla="*/ f5 1 21600"/>
                <a:gd name="f18" fmla="+- 10800 0 f6"/>
                <a:gd name="f19" fmla="+- 0 0 f8"/>
                <a:gd name="f20" fmla="+- 0 0 f1"/>
                <a:gd name="f21" fmla="abs f9"/>
                <a:gd name="f22" fmla="abs f10"/>
                <a:gd name="f23" fmla="?: f9 f2 f1"/>
                <a:gd name="f24" fmla="?: f9 f1 f2"/>
                <a:gd name="f25" fmla="+- 10800 0 f7"/>
                <a:gd name="f26" fmla="+- 21600 0 f11"/>
                <a:gd name="f27" fmla="abs f12"/>
                <a:gd name="f28" fmla="abs f13"/>
                <a:gd name="f29" fmla="?: f12 f2 f1"/>
                <a:gd name="f30" fmla="?: f12 f1 f2"/>
                <a:gd name="f31" fmla="+- 6800 0 f8"/>
                <a:gd name="f32" fmla="abs f14"/>
                <a:gd name="f33" fmla="*/ f15 f0 1"/>
                <a:gd name="f34" fmla="*/ 0 f16 1"/>
                <a:gd name="f35" fmla="*/ 21600 f16 1"/>
                <a:gd name="f36" fmla="*/ 18200 f17 1"/>
                <a:gd name="f37" fmla="*/ 6800 f17 1"/>
                <a:gd name="f38" fmla="abs f18"/>
                <a:gd name="f39" fmla="abs f19"/>
                <a:gd name="f40" fmla="?: f18 f20 f1"/>
                <a:gd name="f41" fmla="?: f18 f1 f20"/>
                <a:gd name="f42" fmla="?: f19 0 f0"/>
                <a:gd name="f43" fmla="?: f19 f0 0"/>
                <a:gd name="f44" fmla="?: f9 f20 f1"/>
                <a:gd name="f45" fmla="?: f9 f1 f20"/>
                <a:gd name="f46" fmla="?: f9 f24 f23"/>
                <a:gd name="f47" fmla="?: f9 f23 f24"/>
                <a:gd name="f48" fmla="abs f25"/>
                <a:gd name="f49" fmla="abs f26"/>
                <a:gd name="f50" fmla="?: f25 f20 f1"/>
                <a:gd name="f51" fmla="?: f25 f1 f20"/>
                <a:gd name="f52" fmla="?: f26 0 f0"/>
                <a:gd name="f53" fmla="?: f26 f0 0"/>
                <a:gd name="f54" fmla="?: f12 f20 f1"/>
                <a:gd name="f55" fmla="?: f12 f1 f20"/>
                <a:gd name="f56" fmla="?: f12 f30 f29"/>
                <a:gd name="f57" fmla="?: f12 f29 f30"/>
                <a:gd name="f58" fmla="abs f31"/>
                <a:gd name="f59" fmla="?: f31 0 f0"/>
                <a:gd name="f60" fmla="?: f31 f0 0"/>
                <a:gd name="f61" fmla="*/ 10800 f16 1"/>
                <a:gd name="f62" fmla="*/ f33 1 f3"/>
                <a:gd name="f63" fmla="*/ 0 f17 1"/>
                <a:gd name="f64" fmla="*/ 10800 f17 1"/>
                <a:gd name="f65" fmla="*/ 21600 f17 1"/>
                <a:gd name="f66" fmla="?: f18 f43 f42"/>
                <a:gd name="f67" fmla="?: f18 f42 f43"/>
                <a:gd name="f68" fmla="?: f19 f40 f41"/>
                <a:gd name="f69" fmla="?: f10 f47 f46"/>
                <a:gd name="f70" fmla="?: f10 f45 f44"/>
                <a:gd name="f71" fmla="?: f25 f53 f52"/>
                <a:gd name="f72" fmla="?: f25 f52 f53"/>
                <a:gd name="f73" fmla="?: f26 f50 f51"/>
                <a:gd name="f74" fmla="?: f13 f57 f56"/>
                <a:gd name="f75" fmla="?: f13 f55 f54"/>
                <a:gd name="f76" fmla="?: f18 f60 f59"/>
                <a:gd name="f77" fmla="?: f18 f59 f60"/>
                <a:gd name="f78" fmla="?: f31 f40 f41"/>
                <a:gd name="f79" fmla="?: f14 f47 f46"/>
                <a:gd name="f80" fmla="?: f14 f45 f44"/>
                <a:gd name="f81" fmla="+- f62 0 f1"/>
                <a:gd name="f82" fmla="?: f19 f66 f67"/>
                <a:gd name="f83" fmla="?: f26 f71 f72"/>
                <a:gd name="f84" fmla="?: f31 f76 f7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81">
                  <a:pos x="f61" y="f37"/>
                </a:cxn>
                <a:cxn ang="f81">
                  <a:pos x="f61" y="f63"/>
                </a:cxn>
                <a:cxn ang="f81">
                  <a:pos x="f34" y="f64"/>
                </a:cxn>
                <a:cxn ang="f81">
                  <a:pos x="f61" y="f65"/>
                </a:cxn>
                <a:cxn ang="f81">
                  <a:pos x="f35" y="f64"/>
                </a:cxn>
              </a:cxnLst>
              <a:rect l="f34" t="f37" r="f35" b="f36"/>
              <a:pathLst>
                <a:path w="21600" h="21600">
                  <a:moveTo>
                    <a:pt x="f6" y="f8"/>
                  </a:moveTo>
                  <a:arcTo wR="f38" hR="f39" stAng="f82" swAng="f68"/>
                  <a:arcTo wR="f21" hR="f22" stAng="f69" swAng="f70"/>
                  <a:lnTo>
                    <a:pt x="f7" y="f11"/>
                  </a:lnTo>
                  <a:arcTo wR="f48" hR="f49" stAng="f83" swAng="f73"/>
                  <a:arcTo wR="f27" hR="f28" stAng="f74" swAng="f75"/>
                  <a:close/>
                </a:path>
                <a:path w="21600" h="21600">
                  <a:moveTo>
                    <a:pt x="f6" y="f8"/>
                  </a:moveTo>
                  <a:arcTo wR="f38" hR="f58" stAng="f84" swAng="f78"/>
                  <a:arcTo wR="f21" hR="f32" stAng="f79" swAng="f80"/>
                </a:path>
              </a:pathLst>
            </a:custGeom>
            <a:solidFill>
              <a:srgbClr val="FF420E"/>
            </a:solidFill>
            <a:ln w="0">
              <a:solidFill>
                <a:srgbClr val="4E376B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WenQuanYi Zen Hei" pitchFamily="2"/>
                <a:cs typeface="Lohit Devanagari" pitchFamily="2"/>
              </a:endParaRPr>
            </a:p>
          </p:txBody>
        </p:sp>
        <p:sp>
          <p:nvSpPr>
            <p:cNvPr id="73" name="Freeform: Shape 72"/>
            <p:cNvSpPr/>
            <p:nvPr/>
          </p:nvSpPr>
          <p:spPr>
            <a:xfrm>
              <a:off x="3943440" y="5394960"/>
              <a:ext cx="700560" cy="1280159"/>
            </a:xfrm>
            <a:custGeom>
              <a:avLst/>
              <a:gdLst>
                <a:gd name="f0" fmla="val 10800000"/>
                <a:gd name="f1" fmla="val 5400000"/>
                <a:gd name="f2" fmla="val 16200000"/>
                <a:gd name="f3" fmla="val 180"/>
                <a:gd name="f4" fmla="val w"/>
                <a:gd name="f5" fmla="val h"/>
                <a:gd name="f6" fmla="val 0"/>
                <a:gd name="f7" fmla="val 21600"/>
                <a:gd name="f8" fmla="val 3400"/>
                <a:gd name="f9" fmla="+- 21600 0 10800"/>
                <a:gd name="f10" fmla="+- 3400 0 0"/>
                <a:gd name="f11" fmla="val 18200"/>
                <a:gd name="f12" fmla="+- 0 0 10800"/>
                <a:gd name="f13" fmla="+- 18200 0 21600"/>
                <a:gd name="f14" fmla="+- 3400 0 6800"/>
                <a:gd name="f15" fmla="+- 0 0 0"/>
                <a:gd name="f16" fmla="*/ f4 1 21600"/>
                <a:gd name="f17" fmla="*/ f5 1 21600"/>
                <a:gd name="f18" fmla="+- 10800 0 f6"/>
                <a:gd name="f19" fmla="+- 0 0 f8"/>
                <a:gd name="f20" fmla="+- 0 0 f1"/>
                <a:gd name="f21" fmla="abs f9"/>
                <a:gd name="f22" fmla="abs f10"/>
                <a:gd name="f23" fmla="?: f9 f2 f1"/>
                <a:gd name="f24" fmla="?: f9 f1 f2"/>
                <a:gd name="f25" fmla="+- 10800 0 f7"/>
                <a:gd name="f26" fmla="+- 21600 0 f11"/>
                <a:gd name="f27" fmla="abs f12"/>
                <a:gd name="f28" fmla="abs f13"/>
                <a:gd name="f29" fmla="?: f12 f2 f1"/>
                <a:gd name="f30" fmla="?: f12 f1 f2"/>
                <a:gd name="f31" fmla="+- 6800 0 f8"/>
                <a:gd name="f32" fmla="abs f14"/>
                <a:gd name="f33" fmla="*/ f15 f0 1"/>
                <a:gd name="f34" fmla="*/ 0 f16 1"/>
                <a:gd name="f35" fmla="*/ 21600 f16 1"/>
                <a:gd name="f36" fmla="*/ 18200 f17 1"/>
                <a:gd name="f37" fmla="*/ 6800 f17 1"/>
                <a:gd name="f38" fmla="abs f18"/>
                <a:gd name="f39" fmla="abs f19"/>
                <a:gd name="f40" fmla="?: f18 f20 f1"/>
                <a:gd name="f41" fmla="?: f18 f1 f20"/>
                <a:gd name="f42" fmla="?: f19 0 f0"/>
                <a:gd name="f43" fmla="?: f19 f0 0"/>
                <a:gd name="f44" fmla="?: f9 f20 f1"/>
                <a:gd name="f45" fmla="?: f9 f1 f20"/>
                <a:gd name="f46" fmla="?: f9 f24 f23"/>
                <a:gd name="f47" fmla="?: f9 f23 f24"/>
                <a:gd name="f48" fmla="abs f25"/>
                <a:gd name="f49" fmla="abs f26"/>
                <a:gd name="f50" fmla="?: f25 f20 f1"/>
                <a:gd name="f51" fmla="?: f25 f1 f20"/>
                <a:gd name="f52" fmla="?: f26 0 f0"/>
                <a:gd name="f53" fmla="?: f26 f0 0"/>
                <a:gd name="f54" fmla="?: f12 f20 f1"/>
                <a:gd name="f55" fmla="?: f12 f1 f20"/>
                <a:gd name="f56" fmla="?: f12 f30 f29"/>
                <a:gd name="f57" fmla="?: f12 f29 f30"/>
                <a:gd name="f58" fmla="abs f31"/>
                <a:gd name="f59" fmla="?: f31 0 f0"/>
                <a:gd name="f60" fmla="?: f31 f0 0"/>
                <a:gd name="f61" fmla="*/ 10800 f16 1"/>
                <a:gd name="f62" fmla="*/ f33 1 f3"/>
                <a:gd name="f63" fmla="*/ 0 f17 1"/>
                <a:gd name="f64" fmla="*/ 10800 f17 1"/>
                <a:gd name="f65" fmla="*/ 21600 f17 1"/>
                <a:gd name="f66" fmla="?: f18 f43 f42"/>
                <a:gd name="f67" fmla="?: f18 f42 f43"/>
                <a:gd name="f68" fmla="?: f19 f40 f41"/>
                <a:gd name="f69" fmla="?: f10 f47 f46"/>
                <a:gd name="f70" fmla="?: f10 f45 f44"/>
                <a:gd name="f71" fmla="?: f25 f53 f52"/>
                <a:gd name="f72" fmla="?: f25 f52 f53"/>
                <a:gd name="f73" fmla="?: f26 f50 f51"/>
                <a:gd name="f74" fmla="?: f13 f57 f56"/>
                <a:gd name="f75" fmla="?: f13 f55 f54"/>
                <a:gd name="f76" fmla="?: f18 f60 f59"/>
                <a:gd name="f77" fmla="?: f18 f59 f60"/>
                <a:gd name="f78" fmla="?: f31 f40 f41"/>
                <a:gd name="f79" fmla="?: f14 f47 f46"/>
                <a:gd name="f80" fmla="?: f14 f45 f44"/>
                <a:gd name="f81" fmla="+- f62 0 f1"/>
                <a:gd name="f82" fmla="?: f19 f66 f67"/>
                <a:gd name="f83" fmla="?: f26 f71 f72"/>
                <a:gd name="f84" fmla="?: f31 f76 f7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81">
                  <a:pos x="f61" y="f37"/>
                </a:cxn>
                <a:cxn ang="f81">
                  <a:pos x="f61" y="f63"/>
                </a:cxn>
                <a:cxn ang="f81">
                  <a:pos x="f34" y="f64"/>
                </a:cxn>
                <a:cxn ang="f81">
                  <a:pos x="f61" y="f65"/>
                </a:cxn>
                <a:cxn ang="f81">
                  <a:pos x="f35" y="f64"/>
                </a:cxn>
              </a:cxnLst>
              <a:rect l="f34" t="f37" r="f35" b="f36"/>
              <a:pathLst>
                <a:path w="21600" h="21600">
                  <a:moveTo>
                    <a:pt x="f6" y="f8"/>
                  </a:moveTo>
                  <a:arcTo wR="f38" hR="f39" stAng="f82" swAng="f68"/>
                  <a:arcTo wR="f21" hR="f22" stAng="f69" swAng="f70"/>
                  <a:lnTo>
                    <a:pt x="f7" y="f11"/>
                  </a:lnTo>
                  <a:arcTo wR="f48" hR="f49" stAng="f83" swAng="f73"/>
                  <a:arcTo wR="f27" hR="f28" stAng="f74" swAng="f75"/>
                  <a:close/>
                </a:path>
                <a:path w="21600" h="21600">
                  <a:moveTo>
                    <a:pt x="f6" y="f8"/>
                  </a:moveTo>
                  <a:arcTo wR="f38" hR="f58" stAng="f84" swAng="f78"/>
                  <a:arcTo wR="f21" hR="f32" stAng="f79" swAng="f80"/>
                </a:path>
              </a:pathLst>
            </a:custGeom>
            <a:solidFill>
              <a:srgbClr val="FF420E"/>
            </a:solidFill>
            <a:ln w="0">
              <a:solidFill>
                <a:srgbClr val="4E376B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WenQuanYi Zen Hei" pitchFamily="2"/>
                <a:cs typeface="Lohit Devanagari" pitchFamily="2"/>
              </a:endParaRPr>
            </a:p>
          </p:txBody>
        </p:sp>
        <p:sp>
          <p:nvSpPr>
            <p:cNvPr id="74" name="Freeform: Shape 73"/>
            <p:cNvSpPr/>
            <p:nvPr/>
          </p:nvSpPr>
          <p:spPr>
            <a:xfrm>
              <a:off x="1748879" y="4572000"/>
              <a:ext cx="6583679" cy="246888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950E">
                <a:alpha val="5000"/>
              </a:srgbClr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WenQuanYi Zen Hei" pitchFamily="2"/>
                <a:cs typeface="Lohit Devanagari" pitchFamily="2"/>
              </a:endParaRPr>
            </a:p>
          </p:txBody>
        </p:sp>
        <p:sp>
          <p:nvSpPr>
            <p:cNvPr id="75" name="Freeform: Shape 74"/>
            <p:cNvSpPr/>
            <p:nvPr/>
          </p:nvSpPr>
          <p:spPr>
            <a:xfrm>
              <a:off x="7289279" y="5394960"/>
              <a:ext cx="700560" cy="1280159"/>
            </a:xfrm>
            <a:custGeom>
              <a:avLst/>
              <a:gdLst>
                <a:gd name="f0" fmla="val 10800000"/>
                <a:gd name="f1" fmla="val 5400000"/>
                <a:gd name="f2" fmla="val 16200000"/>
                <a:gd name="f3" fmla="val 180"/>
                <a:gd name="f4" fmla="val w"/>
                <a:gd name="f5" fmla="val h"/>
                <a:gd name="f6" fmla="val 0"/>
                <a:gd name="f7" fmla="val 21600"/>
                <a:gd name="f8" fmla="val 3400"/>
                <a:gd name="f9" fmla="+- 21600 0 10800"/>
                <a:gd name="f10" fmla="+- 3400 0 0"/>
                <a:gd name="f11" fmla="val 18200"/>
                <a:gd name="f12" fmla="+- 0 0 10800"/>
                <a:gd name="f13" fmla="+- 18200 0 21600"/>
                <a:gd name="f14" fmla="+- 3400 0 6800"/>
                <a:gd name="f15" fmla="+- 0 0 0"/>
                <a:gd name="f16" fmla="*/ f4 1 21600"/>
                <a:gd name="f17" fmla="*/ f5 1 21600"/>
                <a:gd name="f18" fmla="+- 10800 0 f6"/>
                <a:gd name="f19" fmla="+- 0 0 f8"/>
                <a:gd name="f20" fmla="+- 0 0 f1"/>
                <a:gd name="f21" fmla="abs f9"/>
                <a:gd name="f22" fmla="abs f10"/>
                <a:gd name="f23" fmla="?: f9 f2 f1"/>
                <a:gd name="f24" fmla="?: f9 f1 f2"/>
                <a:gd name="f25" fmla="+- 10800 0 f7"/>
                <a:gd name="f26" fmla="+- 21600 0 f11"/>
                <a:gd name="f27" fmla="abs f12"/>
                <a:gd name="f28" fmla="abs f13"/>
                <a:gd name="f29" fmla="?: f12 f2 f1"/>
                <a:gd name="f30" fmla="?: f12 f1 f2"/>
                <a:gd name="f31" fmla="+- 6800 0 f8"/>
                <a:gd name="f32" fmla="abs f14"/>
                <a:gd name="f33" fmla="*/ f15 f0 1"/>
                <a:gd name="f34" fmla="*/ 0 f16 1"/>
                <a:gd name="f35" fmla="*/ 21600 f16 1"/>
                <a:gd name="f36" fmla="*/ 18200 f17 1"/>
                <a:gd name="f37" fmla="*/ 6800 f17 1"/>
                <a:gd name="f38" fmla="abs f18"/>
                <a:gd name="f39" fmla="abs f19"/>
                <a:gd name="f40" fmla="?: f18 f20 f1"/>
                <a:gd name="f41" fmla="?: f18 f1 f20"/>
                <a:gd name="f42" fmla="?: f19 0 f0"/>
                <a:gd name="f43" fmla="?: f19 f0 0"/>
                <a:gd name="f44" fmla="?: f9 f20 f1"/>
                <a:gd name="f45" fmla="?: f9 f1 f20"/>
                <a:gd name="f46" fmla="?: f9 f24 f23"/>
                <a:gd name="f47" fmla="?: f9 f23 f24"/>
                <a:gd name="f48" fmla="abs f25"/>
                <a:gd name="f49" fmla="abs f26"/>
                <a:gd name="f50" fmla="?: f25 f20 f1"/>
                <a:gd name="f51" fmla="?: f25 f1 f20"/>
                <a:gd name="f52" fmla="?: f26 0 f0"/>
                <a:gd name="f53" fmla="?: f26 f0 0"/>
                <a:gd name="f54" fmla="?: f12 f20 f1"/>
                <a:gd name="f55" fmla="?: f12 f1 f20"/>
                <a:gd name="f56" fmla="?: f12 f30 f29"/>
                <a:gd name="f57" fmla="?: f12 f29 f30"/>
                <a:gd name="f58" fmla="abs f31"/>
                <a:gd name="f59" fmla="?: f31 0 f0"/>
                <a:gd name="f60" fmla="?: f31 f0 0"/>
                <a:gd name="f61" fmla="*/ 10800 f16 1"/>
                <a:gd name="f62" fmla="*/ f33 1 f3"/>
                <a:gd name="f63" fmla="*/ 0 f17 1"/>
                <a:gd name="f64" fmla="*/ 10800 f17 1"/>
                <a:gd name="f65" fmla="*/ 21600 f17 1"/>
                <a:gd name="f66" fmla="?: f18 f43 f42"/>
                <a:gd name="f67" fmla="?: f18 f42 f43"/>
                <a:gd name="f68" fmla="?: f19 f40 f41"/>
                <a:gd name="f69" fmla="?: f10 f47 f46"/>
                <a:gd name="f70" fmla="?: f10 f45 f44"/>
                <a:gd name="f71" fmla="?: f25 f53 f52"/>
                <a:gd name="f72" fmla="?: f25 f52 f53"/>
                <a:gd name="f73" fmla="?: f26 f50 f51"/>
                <a:gd name="f74" fmla="?: f13 f57 f56"/>
                <a:gd name="f75" fmla="?: f13 f55 f54"/>
                <a:gd name="f76" fmla="?: f18 f60 f59"/>
                <a:gd name="f77" fmla="?: f18 f59 f60"/>
                <a:gd name="f78" fmla="?: f31 f40 f41"/>
                <a:gd name="f79" fmla="?: f14 f47 f46"/>
                <a:gd name="f80" fmla="?: f14 f45 f44"/>
                <a:gd name="f81" fmla="+- f62 0 f1"/>
                <a:gd name="f82" fmla="?: f19 f66 f67"/>
                <a:gd name="f83" fmla="?: f26 f71 f72"/>
                <a:gd name="f84" fmla="?: f31 f76 f7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81">
                  <a:pos x="f61" y="f37"/>
                </a:cxn>
                <a:cxn ang="f81">
                  <a:pos x="f61" y="f63"/>
                </a:cxn>
                <a:cxn ang="f81">
                  <a:pos x="f34" y="f64"/>
                </a:cxn>
                <a:cxn ang="f81">
                  <a:pos x="f61" y="f65"/>
                </a:cxn>
                <a:cxn ang="f81">
                  <a:pos x="f35" y="f64"/>
                </a:cxn>
              </a:cxnLst>
              <a:rect l="f34" t="f37" r="f35" b="f36"/>
              <a:pathLst>
                <a:path w="21600" h="21600">
                  <a:moveTo>
                    <a:pt x="f6" y="f8"/>
                  </a:moveTo>
                  <a:arcTo wR="f38" hR="f39" stAng="f82" swAng="f68"/>
                  <a:arcTo wR="f21" hR="f22" stAng="f69" swAng="f70"/>
                  <a:lnTo>
                    <a:pt x="f7" y="f11"/>
                  </a:lnTo>
                  <a:arcTo wR="f48" hR="f49" stAng="f83" swAng="f73"/>
                  <a:arcTo wR="f27" hR="f28" stAng="f74" swAng="f75"/>
                  <a:close/>
                </a:path>
                <a:path w="21600" h="21600">
                  <a:moveTo>
                    <a:pt x="f6" y="f8"/>
                  </a:moveTo>
                  <a:arcTo wR="f38" hR="f58" stAng="f84" swAng="f78"/>
                  <a:arcTo wR="f21" hR="f32" stAng="f79" swAng="f80"/>
                </a:path>
              </a:pathLst>
            </a:custGeom>
            <a:solidFill>
              <a:srgbClr val="FF420E"/>
            </a:solidFill>
            <a:ln w="0">
              <a:solidFill>
                <a:srgbClr val="4E376B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WenQuanYi Zen Hei" pitchFamily="2"/>
                <a:cs typeface="Lohit Devanagari" pitchFamily="2"/>
              </a:endParaRPr>
            </a:p>
          </p:txBody>
        </p:sp>
        <p:sp>
          <p:nvSpPr>
            <p:cNvPr id="76" name="Freeform: Shape 75"/>
            <p:cNvSpPr/>
            <p:nvPr/>
          </p:nvSpPr>
          <p:spPr>
            <a:xfrm>
              <a:off x="5986080" y="5394960"/>
              <a:ext cx="700560" cy="1280159"/>
            </a:xfrm>
            <a:custGeom>
              <a:avLst/>
              <a:gdLst>
                <a:gd name="f0" fmla="val 10800000"/>
                <a:gd name="f1" fmla="val 5400000"/>
                <a:gd name="f2" fmla="val 16200000"/>
                <a:gd name="f3" fmla="val 180"/>
                <a:gd name="f4" fmla="val w"/>
                <a:gd name="f5" fmla="val h"/>
                <a:gd name="f6" fmla="val 0"/>
                <a:gd name="f7" fmla="val 21600"/>
                <a:gd name="f8" fmla="val 3400"/>
                <a:gd name="f9" fmla="+- 21600 0 10800"/>
                <a:gd name="f10" fmla="+- 3400 0 0"/>
                <a:gd name="f11" fmla="val 18200"/>
                <a:gd name="f12" fmla="+- 0 0 10800"/>
                <a:gd name="f13" fmla="+- 18200 0 21600"/>
                <a:gd name="f14" fmla="+- 3400 0 6800"/>
                <a:gd name="f15" fmla="+- 0 0 0"/>
                <a:gd name="f16" fmla="*/ f4 1 21600"/>
                <a:gd name="f17" fmla="*/ f5 1 21600"/>
                <a:gd name="f18" fmla="+- 10800 0 f6"/>
                <a:gd name="f19" fmla="+- 0 0 f8"/>
                <a:gd name="f20" fmla="+- 0 0 f1"/>
                <a:gd name="f21" fmla="abs f9"/>
                <a:gd name="f22" fmla="abs f10"/>
                <a:gd name="f23" fmla="?: f9 f2 f1"/>
                <a:gd name="f24" fmla="?: f9 f1 f2"/>
                <a:gd name="f25" fmla="+- 10800 0 f7"/>
                <a:gd name="f26" fmla="+- 21600 0 f11"/>
                <a:gd name="f27" fmla="abs f12"/>
                <a:gd name="f28" fmla="abs f13"/>
                <a:gd name="f29" fmla="?: f12 f2 f1"/>
                <a:gd name="f30" fmla="?: f12 f1 f2"/>
                <a:gd name="f31" fmla="+- 6800 0 f8"/>
                <a:gd name="f32" fmla="abs f14"/>
                <a:gd name="f33" fmla="*/ f15 f0 1"/>
                <a:gd name="f34" fmla="*/ 0 f16 1"/>
                <a:gd name="f35" fmla="*/ 21600 f16 1"/>
                <a:gd name="f36" fmla="*/ 18200 f17 1"/>
                <a:gd name="f37" fmla="*/ 6800 f17 1"/>
                <a:gd name="f38" fmla="abs f18"/>
                <a:gd name="f39" fmla="abs f19"/>
                <a:gd name="f40" fmla="?: f18 f20 f1"/>
                <a:gd name="f41" fmla="?: f18 f1 f20"/>
                <a:gd name="f42" fmla="?: f19 0 f0"/>
                <a:gd name="f43" fmla="?: f19 f0 0"/>
                <a:gd name="f44" fmla="?: f9 f20 f1"/>
                <a:gd name="f45" fmla="?: f9 f1 f20"/>
                <a:gd name="f46" fmla="?: f9 f24 f23"/>
                <a:gd name="f47" fmla="?: f9 f23 f24"/>
                <a:gd name="f48" fmla="abs f25"/>
                <a:gd name="f49" fmla="abs f26"/>
                <a:gd name="f50" fmla="?: f25 f20 f1"/>
                <a:gd name="f51" fmla="?: f25 f1 f20"/>
                <a:gd name="f52" fmla="?: f26 0 f0"/>
                <a:gd name="f53" fmla="?: f26 f0 0"/>
                <a:gd name="f54" fmla="?: f12 f20 f1"/>
                <a:gd name="f55" fmla="?: f12 f1 f20"/>
                <a:gd name="f56" fmla="?: f12 f30 f29"/>
                <a:gd name="f57" fmla="?: f12 f29 f30"/>
                <a:gd name="f58" fmla="abs f31"/>
                <a:gd name="f59" fmla="?: f31 0 f0"/>
                <a:gd name="f60" fmla="?: f31 f0 0"/>
                <a:gd name="f61" fmla="*/ 10800 f16 1"/>
                <a:gd name="f62" fmla="*/ f33 1 f3"/>
                <a:gd name="f63" fmla="*/ 0 f17 1"/>
                <a:gd name="f64" fmla="*/ 10800 f17 1"/>
                <a:gd name="f65" fmla="*/ 21600 f17 1"/>
                <a:gd name="f66" fmla="?: f18 f43 f42"/>
                <a:gd name="f67" fmla="?: f18 f42 f43"/>
                <a:gd name="f68" fmla="?: f19 f40 f41"/>
                <a:gd name="f69" fmla="?: f10 f47 f46"/>
                <a:gd name="f70" fmla="?: f10 f45 f44"/>
                <a:gd name="f71" fmla="?: f25 f53 f52"/>
                <a:gd name="f72" fmla="?: f25 f52 f53"/>
                <a:gd name="f73" fmla="?: f26 f50 f51"/>
                <a:gd name="f74" fmla="?: f13 f57 f56"/>
                <a:gd name="f75" fmla="?: f13 f55 f54"/>
                <a:gd name="f76" fmla="?: f18 f60 f59"/>
                <a:gd name="f77" fmla="?: f18 f59 f60"/>
                <a:gd name="f78" fmla="?: f31 f40 f41"/>
                <a:gd name="f79" fmla="?: f14 f47 f46"/>
                <a:gd name="f80" fmla="?: f14 f45 f44"/>
                <a:gd name="f81" fmla="+- f62 0 f1"/>
                <a:gd name="f82" fmla="?: f19 f66 f67"/>
                <a:gd name="f83" fmla="?: f26 f71 f72"/>
                <a:gd name="f84" fmla="?: f31 f76 f7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81">
                  <a:pos x="f61" y="f37"/>
                </a:cxn>
                <a:cxn ang="f81">
                  <a:pos x="f61" y="f63"/>
                </a:cxn>
                <a:cxn ang="f81">
                  <a:pos x="f34" y="f64"/>
                </a:cxn>
                <a:cxn ang="f81">
                  <a:pos x="f61" y="f65"/>
                </a:cxn>
                <a:cxn ang="f81">
                  <a:pos x="f35" y="f64"/>
                </a:cxn>
              </a:cxnLst>
              <a:rect l="f34" t="f37" r="f35" b="f36"/>
              <a:pathLst>
                <a:path w="21600" h="21600">
                  <a:moveTo>
                    <a:pt x="f6" y="f8"/>
                  </a:moveTo>
                  <a:arcTo wR="f38" hR="f39" stAng="f82" swAng="f68"/>
                  <a:arcTo wR="f21" hR="f22" stAng="f69" swAng="f70"/>
                  <a:lnTo>
                    <a:pt x="f7" y="f11"/>
                  </a:lnTo>
                  <a:arcTo wR="f48" hR="f49" stAng="f83" swAng="f73"/>
                  <a:arcTo wR="f27" hR="f28" stAng="f74" swAng="f75"/>
                  <a:close/>
                </a:path>
                <a:path w="21600" h="21600">
                  <a:moveTo>
                    <a:pt x="f6" y="f8"/>
                  </a:moveTo>
                  <a:arcTo wR="f38" hR="f58" stAng="f84" swAng="f78"/>
                  <a:arcTo wR="f21" hR="f32" stAng="f79" swAng="f80"/>
                </a:path>
              </a:pathLst>
            </a:custGeom>
            <a:solidFill>
              <a:srgbClr val="FF420E"/>
            </a:solidFill>
            <a:ln w="0">
              <a:solidFill>
                <a:srgbClr val="4E376B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WenQuanYi Zen Hei" pitchFamily="2"/>
                <a:cs typeface="Lohit Devanagari" pitchFamily="2"/>
              </a:endParaRPr>
            </a:p>
          </p:txBody>
        </p:sp>
        <p:sp>
          <p:nvSpPr>
            <p:cNvPr id="77" name="Freeform: Shape 76"/>
            <p:cNvSpPr/>
            <p:nvPr/>
          </p:nvSpPr>
          <p:spPr>
            <a:xfrm>
              <a:off x="1931759" y="5852160"/>
              <a:ext cx="9144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420E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WenQuanYi Zen Hei" pitchFamily="2"/>
                <a:cs typeface="Lohit Devanagari" pitchFamily="2"/>
              </a:endParaRPr>
            </a:p>
          </p:txBody>
        </p:sp>
        <p:sp>
          <p:nvSpPr>
            <p:cNvPr id="78" name="Freeform: Shape 77"/>
            <p:cNvSpPr/>
            <p:nvPr/>
          </p:nvSpPr>
          <p:spPr>
            <a:xfrm>
              <a:off x="2114640" y="5852160"/>
              <a:ext cx="9144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420E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WenQuanYi Zen Hei" pitchFamily="2"/>
                <a:cs typeface="Lohit Devanagari" pitchFamily="2"/>
              </a:endParaRPr>
            </a:p>
          </p:txBody>
        </p:sp>
        <p:sp>
          <p:nvSpPr>
            <p:cNvPr id="79" name="Freeform: Shape 78"/>
            <p:cNvSpPr/>
            <p:nvPr/>
          </p:nvSpPr>
          <p:spPr>
            <a:xfrm>
              <a:off x="2297520" y="5852160"/>
              <a:ext cx="9144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420E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WenQuanYi Zen Hei" pitchFamily="2"/>
                <a:cs typeface="Lohit Devanagari" pitchFamily="2"/>
              </a:endParaRPr>
            </a:p>
          </p:txBody>
        </p:sp>
        <p:sp>
          <p:nvSpPr>
            <p:cNvPr id="80" name="Freeform: Shape 79"/>
            <p:cNvSpPr/>
            <p:nvPr/>
          </p:nvSpPr>
          <p:spPr>
            <a:xfrm>
              <a:off x="2114640" y="6035040"/>
              <a:ext cx="9144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83CAFF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WenQuanYi Zen Hei" pitchFamily="2"/>
                <a:cs typeface="Lohit Devanagari" pitchFamily="2"/>
              </a:endParaRPr>
            </a:p>
          </p:txBody>
        </p:sp>
        <p:sp>
          <p:nvSpPr>
            <p:cNvPr id="81" name="Freeform: Shape 80"/>
            <p:cNvSpPr/>
            <p:nvPr/>
          </p:nvSpPr>
          <p:spPr>
            <a:xfrm>
              <a:off x="1931759" y="6035040"/>
              <a:ext cx="9144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83CAFF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WenQuanYi Zen Hei" pitchFamily="2"/>
                <a:cs typeface="Lohit Devanagari" pitchFamily="2"/>
              </a:endParaRPr>
            </a:p>
          </p:txBody>
        </p:sp>
        <p:sp>
          <p:nvSpPr>
            <p:cNvPr id="82" name="Freeform: Shape 81"/>
            <p:cNvSpPr/>
            <p:nvPr/>
          </p:nvSpPr>
          <p:spPr>
            <a:xfrm>
              <a:off x="2297520" y="6035040"/>
              <a:ext cx="9144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83CAFF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WenQuanYi Zen Hei" pitchFamily="2"/>
                <a:cs typeface="Lohit Devanagari" pitchFamily="2"/>
              </a:endParaRPr>
            </a:p>
          </p:txBody>
        </p:sp>
        <p:sp>
          <p:nvSpPr>
            <p:cNvPr id="83" name="Freeform: Shape 82"/>
            <p:cNvSpPr/>
            <p:nvPr/>
          </p:nvSpPr>
          <p:spPr>
            <a:xfrm>
              <a:off x="3029040" y="5852160"/>
              <a:ext cx="9144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66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WenQuanYi Zen Hei" pitchFamily="2"/>
                <a:cs typeface="Lohit Devanagari" pitchFamily="2"/>
              </a:endParaRPr>
            </a:p>
          </p:txBody>
        </p:sp>
        <p:sp>
          <p:nvSpPr>
            <p:cNvPr id="84" name="Freeform: Shape 83"/>
            <p:cNvSpPr/>
            <p:nvPr/>
          </p:nvSpPr>
          <p:spPr>
            <a:xfrm>
              <a:off x="3211920" y="5852160"/>
              <a:ext cx="9144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66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WenQuanYi Zen Hei" pitchFamily="2"/>
                <a:cs typeface="Lohit Devanagari" pitchFamily="2"/>
              </a:endParaRPr>
            </a:p>
          </p:txBody>
        </p:sp>
        <p:sp>
          <p:nvSpPr>
            <p:cNvPr id="85" name="Freeform: Shape 84"/>
            <p:cNvSpPr/>
            <p:nvPr/>
          </p:nvSpPr>
          <p:spPr>
            <a:xfrm>
              <a:off x="3029040" y="6035040"/>
              <a:ext cx="9144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66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WenQuanYi Zen Hei" pitchFamily="2"/>
                <a:cs typeface="Lohit Devanagari" pitchFamily="2"/>
              </a:endParaRPr>
            </a:p>
          </p:txBody>
        </p:sp>
        <p:sp>
          <p:nvSpPr>
            <p:cNvPr id="86" name="Freeform: Shape 85"/>
            <p:cNvSpPr/>
            <p:nvPr/>
          </p:nvSpPr>
          <p:spPr>
            <a:xfrm>
              <a:off x="3394800" y="5852160"/>
              <a:ext cx="9144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66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WenQuanYi Zen Hei" pitchFamily="2"/>
                <a:cs typeface="Lohit Devanagari" pitchFamily="2"/>
              </a:endParaRPr>
            </a:p>
          </p:txBody>
        </p:sp>
        <p:sp>
          <p:nvSpPr>
            <p:cNvPr id="87" name="Freeform: Shape 86"/>
            <p:cNvSpPr/>
            <p:nvPr/>
          </p:nvSpPr>
          <p:spPr>
            <a:xfrm>
              <a:off x="3394800" y="6035040"/>
              <a:ext cx="9144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66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WenQuanYi Zen Hei" pitchFamily="2"/>
                <a:cs typeface="Lohit Devanagari" pitchFamily="2"/>
              </a:endParaRPr>
            </a:p>
          </p:txBody>
        </p:sp>
        <p:sp>
          <p:nvSpPr>
            <p:cNvPr id="88" name="Freeform: Shape 87"/>
            <p:cNvSpPr/>
            <p:nvPr/>
          </p:nvSpPr>
          <p:spPr>
            <a:xfrm>
              <a:off x="3029040" y="6217919"/>
              <a:ext cx="9144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66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WenQuanYi Zen Hei" pitchFamily="2"/>
                <a:cs typeface="Lohit Devanagari" pitchFamily="2"/>
              </a:endParaRPr>
            </a:p>
          </p:txBody>
        </p:sp>
        <p:sp>
          <p:nvSpPr>
            <p:cNvPr id="89" name="Freeform: Shape 88"/>
            <p:cNvSpPr/>
            <p:nvPr/>
          </p:nvSpPr>
          <p:spPr>
            <a:xfrm>
              <a:off x="3211920" y="6217919"/>
              <a:ext cx="9144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66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WenQuanYi Zen Hei" pitchFamily="2"/>
                <a:cs typeface="Lohit Devanagari" pitchFamily="2"/>
              </a:endParaRPr>
            </a:p>
          </p:txBody>
        </p:sp>
        <p:sp>
          <p:nvSpPr>
            <p:cNvPr id="90" name="Freeform: Shape 89"/>
            <p:cNvSpPr/>
            <p:nvPr/>
          </p:nvSpPr>
          <p:spPr>
            <a:xfrm>
              <a:off x="3394800" y="6217919"/>
              <a:ext cx="9144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66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WenQuanYi Zen Hei" pitchFamily="2"/>
                <a:cs typeface="Lohit Devanagari" pitchFamily="2"/>
              </a:endParaRPr>
            </a:p>
          </p:txBody>
        </p:sp>
        <p:sp>
          <p:nvSpPr>
            <p:cNvPr id="91" name="Freeform: Shape 90"/>
            <p:cNvSpPr/>
            <p:nvPr/>
          </p:nvSpPr>
          <p:spPr>
            <a:xfrm>
              <a:off x="4034879" y="5852160"/>
              <a:ext cx="9144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EEEEEE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WenQuanYi Zen Hei" pitchFamily="2"/>
                <a:cs typeface="Lohit Devanagari" pitchFamily="2"/>
              </a:endParaRPr>
            </a:p>
          </p:txBody>
        </p:sp>
        <p:sp>
          <p:nvSpPr>
            <p:cNvPr id="92" name="Freeform: Shape 91"/>
            <p:cNvSpPr/>
            <p:nvPr/>
          </p:nvSpPr>
          <p:spPr>
            <a:xfrm>
              <a:off x="4217760" y="5852160"/>
              <a:ext cx="9144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EEEEEE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WenQuanYi Zen Hei" pitchFamily="2"/>
                <a:cs typeface="Lohit Devanagari" pitchFamily="2"/>
              </a:endParaRPr>
            </a:p>
          </p:txBody>
        </p:sp>
        <p:sp>
          <p:nvSpPr>
            <p:cNvPr id="93" name="Freeform: Shape 92"/>
            <p:cNvSpPr/>
            <p:nvPr/>
          </p:nvSpPr>
          <p:spPr>
            <a:xfrm>
              <a:off x="4400639" y="5852160"/>
              <a:ext cx="9144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EEEEEE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WenQuanYi Zen Hei" pitchFamily="2"/>
                <a:cs typeface="Lohit Devanagari" pitchFamily="2"/>
              </a:endParaRPr>
            </a:p>
          </p:txBody>
        </p:sp>
        <p:sp>
          <p:nvSpPr>
            <p:cNvPr id="94" name="Freeform: Shape 93"/>
            <p:cNvSpPr/>
            <p:nvPr/>
          </p:nvSpPr>
          <p:spPr>
            <a:xfrm>
              <a:off x="4034879" y="6035040"/>
              <a:ext cx="9144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EEEEEE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WenQuanYi Zen Hei" pitchFamily="2"/>
                <a:cs typeface="Lohit Devanagari" pitchFamily="2"/>
              </a:endParaRPr>
            </a:p>
          </p:txBody>
        </p:sp>
        <p:sp>
          <p:nvSpPr>
            <p:cNvPr id="95" name="Freeform: Shape 94"/>
            <p:cNvSpPr/>
            <p:nvPr/>
          </p:nvSpPr>
          <p:spPr>
            <a:xfrm>
              <a:off x="3211920" y="6035040"/>
              <a:ext cx="9144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66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WenQuanYi Zen Hei" pitchFamily="2"/>
                <a:cs typeface="Lohit Devanagari" pitchFamily="2"/>
              </a:endParaRPr>
            </a:p>
          </p:txBody>
        </p:sp>
        <p:sp>
          <p:nvSpPr>
            <p:cNvPr id="96" name="Freeform: Shape 95"/>
            <p:cNvSpPr/>
            <p:nvPr/>
          </p:nvSpPr>
          <p:spPr>
            <a:xfrm>
              <a:off x="6815519" y="6044400"/>
              <a:ext cx="91440" cy="9144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WenQuanYi Zen Hei" pitchFamily="2"/>
                <a:cs typeface="Lohit Devanagari" pitchFamily="2"/>
              </a:endParaRPr>
            </a:p>
          </p:txBody>
        </p:sp>
        <p:sp>
          <p:nvSpPr>
            <p:cNvPr id="97" name="Freeform: Shape 96"/>
            <p:cNvSpPr/>
            <p:nvPr/>
          </p:nvSpPr>
          <p:spPr>
            <a:xfrm>
              <a:off x="6959520" y="6044400"/>
              <a:ext cx="91440" cy="9144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WenQuanYi Zen Hei" pitchFamily="2"/>
                <a:cs typeface="Lohit Devanagari" pitchFamily="2"/>
              </a:endParaRPr>
            </a:p>
          </p:txBody>
        </p:sp>
        <p:sp>
          <p:nvSpPr>
            <p:cNvPr id="98" name="Freeform: Shape 97"/>
            <p:cNvSpPr/>
            <p:nvPr/>
          </p:nvSpPr>
          <p:spPr>
            <a:xfrm>
              <a:off x="7103520" y="6044400"/>
              <a:ext cx="91440" cy="9144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WenQuanYi Zen Hei" pitchFamily="2"/>
                <a:cs typeface="Lohit Devanagari" pitchFamily="2"/>
              </a:endParaRPr>
            </a:p>
          </p:txBody>
        </p:sp>
        <p:sp>
          <p:nvSpPr>
            <p:cNvPr id="99" name="Freeform: Shape 98"/>
            <p:cNvSpPr/>
            <p:nvPr/>
          </p:nvSpPr>
          <p:spPr>
            <a:xfrm rot="5433000">
              <a:off x="2598918" y="5767137"/>
              <a:ext cx="218160" cy="1962000"/>
            </a:xfrm>
            <a:custGeom>
              <a:avLst>
                <a:gd name="f0" fmla="val 1800"/>
              </a:avLst>
              <a:gdLst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0"/>
                <a:gd name="f7" fmla="val 21600"/>
                <a:gd name="f8" fmla="val -2147483647"/>
                <a:gd name="f9" fmla="val 2147483647"/>
                <a:gd name="f10" fmla="val 10800"/>
                <a:gd name="f11" fmla="+- 0 0 0"/>
                <a:gd name="f12" fmla="*/ f4 1 21600"/>
                <a:gd name="f13" fmla="*/ f5 1 21600"/>
                <a:gd name="f14" fmla="pin 0 f0 10800"/>
                <a:gd name="f15" fmla="*/ f11 f1 1"/>
                <a:gd name="f16" fmla="*/ f14 1 2"/>
                <a:gd name="f17" fmla="+- f6 f14 0"/>
                <a:gd name="f18" fmla="+- f7 0 f14"/>
                <a:gd name="f19" fmla="*/ f7 f12 1"/>
                <a:gd name="f20" fmla="*/ f14 f13 1"/>
                <a:gd name="f21" fmla="*/ 0 f12 1"/>
                <a:gd name="f22" fmla="*/ 15150 f12 1"/>
                <a:gd name="f23" fmla="*/ 0 f13 1"/>
                <a:gd name="f24" fmla="*/ f15 1 f3"/>
                <a:gd name="f25" fmla="*/ 21600 f13 1"/>
                <a:gd name="f26" fmla="*/ 21600 f12 1"/>
                <a:gd name="f27" fmla="*/ 10800 f13 1"/>
                <a:gd name="f28" fmla="+- f6 f16 0"/>
                <a:gd name="f29" fmla="+- f7 0 f16"/>
                <a:gd name="f30" fmla="+- f24 0 f2"/>
                <a:gd name="f31" fmla="*/ f29 f13 1"/>
                <a:gd name="f32" fmla="*/ f28 f13 1"/>
              </a:gdLst>
              <a:ahLst>
                <a:ahXY gdRefY="f0" minY="f6" maxY="f10">
                  <a:pos x="f19" y="f20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0">
                  <a:pos x="f21" y="f23"/>
                </a:cxn>
                <a:cxn ang="f30">
                  <a:pos x="f21" y="f25"/>
                </a:cxn>
                <a:cxn ang="f30">
                  <a:pos x="f26" y="f27"/>
                </a:cxn>
              </a:cxnLst>
              <a:rect l="f21" t="f32" r="f22" b="f31"/>
              <a:pathLst>
                <a:path w="21600" h="21600">
                  <a:moveTo>
                    <a:pt x="f6" y="f6"/>
                  </a:moveTo>
                  <a:cubicBezTo>
                    <a:pt x="f10" y="f6"/>
                    <a:pt x="f7" y="f28"/>
                    <a:pt x="f7" y="f17"/>
                  </a:cubicBezTo>
                  <a:lnTo>
                    <a:pt x="f7" y="f18"/>
                  </a:lnTo>
                  <a:cubicBezTo>
                    <a:pt x="f7" y="f29"/>
                    <a:pt x="f10" y="f7"/>
                    <a:pt x="f6" y="f7"/>
                  </a:cubicBezTo>
                </a:path>
              </a:pathLst>
            </a:custGeom>
            <a:noFill/>
            <a:ln w="0">
              <a:solidFill>
                <a:srgbClr val="3465A4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WenQuanYi Zen Hei" pitchFamily="2"/>
                <a:cs typeface="Lohit Devanagari" pitchFamily="2"/>
              </a:endParaRPr>
            </a:p>
          </p:txBody>
        </p:sp>
        <p:sp>
          <p:nvSpPr>
            <p:cNvPr id="100" name="Freeform: Shape 99"/>
            <p:cNvSpPr/>
            <p:nvPr/>
          </p:nvSpPr>
          <p:spPr>
            <a:xfrm rot="5433000">
              <a:off x="5177977" y="5352729"/>
              <a:ext cx="218160" cy="2797200"/>
            </a:xfrm>
            <a:custGeom>
              <a:avLst>
                <a:gd name="f0" fmla="val 1800"/>
              </a:avLst>
              <a:gdLst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0"/>
                <a:gd name="f7" fmla="val 21600"/>
                <a:gd name="f8" fmla="val -2147483647"/>
                <a:gd name="f9" fmla="val 2147483647"/>
                <a:gd name="f10" fmla="val 10800"/>
                <a:gd name="f11" fmla="+- 0 0 0"/>
                <a:gd name="f12" fmla="*/ f4 1 21600"/>
                <a:gd name="f13" fmla="*/ f5 1 21600"/>
                <a:gd name="f14" fmla="pin 0 f0 10800"/>
                <a:gd name="f15" fmla="*/ f11 f1 1"/>
                <a:gd name="f16" fmla="*/ f14 1 2"/>
                <a:gd name="f17" fmla="+- f6 f14 0"/>
                <a:gd name="f18" fmla="+- f7 0 f14"/>
                <a:gd name="f19" fmla="*/ f7 f12 1"/>
                <a:gd name="f20" fmla="*/ f14 f13 1"/>
                <a:gd name="f21" fmla="*/ 0 f12 1"/>
                <a:gd name="f22" fmla="*/ 15150 f12 1"/>
                <a:gd name="f23" fmla="*/ 0 f13 1"/>
                <a:gd name="f24" fmla="*/ f15 1 f3"/>
                <a:gd name="f25" fmla="*/ 21600 f13 1"/>
                <a:gd name="f26" fmla="*/ 21600 f12 1"/>
                <a:gd name="f27" fmla="*/ 10800 f13 1"/>
                <a:gd name="f28" fmla="+- f6 f16 0"/>
                <a:gd name="f29" fmla="+- f7 0 f16"/>
                <a:gd name="f30" fmla="+- f24 0 f2"/>
                <a:gd name="f31" fmla="*/ f29 f13 1"/>
                <a:gd name="f32" fmla="*/ f28 f13 1"/>
              </a:gdLst>
              <a:ahLst>
                <a:ahXY gdRefY="f0" minY="f6" maxY="f10">
                  <a:pos x="f19" y="f20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0">
                  <a:pos x="f21" y="f23"/>
                </a:cxn>
                <a:cxn ang="f30">
                  <a:pos x="f21" y="f25"/>
                </a:cxn>
                <a:cxn ang="f30">
                  <a:pos x="f26" y="f27"/>
                </a:cxn>
              </a:cxnLst>
              <a:rect l="f21" t="f32" r="f22" b="f31"/>
              <a:pathLst>
                <a:path w="21600" h="21600">
                  <a:moveTo>
                    <a:pt x="f6" y="f6"/>
                  </a:moveTo>
                  <a:cubicBezTo>
                    <a:pt x="f10" y="f6"/>
                    <a:pt x="f7" y="f28"/>
                    <a:pt x="f7" y="f17"/>
                  </a:cubicBezTo>
                  <a:lnTo>
                    <a:pt x="f7" y="f18"/>
                  </a:lnTo>
                  <a:cubicBezTo>
                    <a:pt x="f7" y="f29"/>
                    <a:pt x="f10" y="f7"/>
                    <a:pt x="f6" y="f7"/>
                  </a:cubicBezTo>
                </a:path>
              </a:pathLst>
            </a:custGeom>
            <a:noFill/>
            <a:ln w="0">
              <a:solidFill>
                <a:srgbClr val="3465A4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WenQuanYi Zen Hei" pitchFamily="2"/>
                <a:cs typeface="Lohit Devanagari" pitchFamily="2"/>
              </a:endParaRPr>
            </a:p>
          </p:txBody>
        </p:sp>
        <p:sp>
          <p:nvSpPr>
            <p:cNvPr id="101" name="Freeform: Shape 100"/>
            <p:cNvSpPr/>
            <p:nvPr/>
          </p:nvSpPr>
          <p:spPr>
            <a:xfrm>
              <a:off x="1840319" y="5394960"/>
              <a:ext cx="700560" cy="1280159"/>
            </a:xfrm>
            <a:custGeom>
              <a:avLst/>
              <a:gdLst>
                <a:gd name="f0" fmla="val 10800000"/>
                <a:gd name="f1" fmla="val 5400000"/>
                <a:gd name="f2" fmla="val 16200000"/>
                <a:gd name="f3" fmla="val 180"/>
                <a:gd name="f4" fmla="val w"/>
                <a:gd name="f5" fmla="val h"/>
                <a:gd name="f6" fmla="val 0"/>
                <a:gd name="f7" fmla="val 21600"/>
                <a:gd name="f8" fmla="val 3400"/>
                <a:gd name="f9" fmla="+- 21600 0 10800"/>
                <a:gd name="f10" fmla="+- 3400 0 0"/>
                <a:gd name="f11" fmla="val 18200"/>
                <a:gd name="f12" fmla="+- 0 0 10800"/>
                <a:gd name="f13" fmla="+- 18200 0 21600"/>
                <a:gd name="f14" fmla="+- 3400 0 6800"/>
                <a:gd name="f15" fmla="+- 0 0 0"/>
                <a:gd name="f16" fmla="*/ f4 1 21600"/>
                <a:gd name="f17" fmla="*/ f5 1 21600"/>
                <a:gd name="f18" fmla="+- 10800 0 f6"/>
                <a:gd name="f19" fmla="+- 0 0 f8"/>
                <a:gd name="f20" fmla="+- 0 0 f1"/>
                <a:gd name="f21" fmla="abs f9"/>
                <a:gd name="f22" fmla="abs f10"/>
                <a:gd name="f23" fmla="?: f9 f2 f1"/>
                <a:gd name="f24" fmla="?: f9 f1 f2"/>
                <a:gd name="f25" fmla="+- 10800 0 f7"/>
                <a:gd name="f26" fmla="+- 21600 0 f11"/>
                <a:gd name="f27" fmla="abs f12"/>
                <a:gd name="f28" fmla="abs f13"/>
                <a:gd name="f29" fmla="?: f12 f2 f1"/>
                <a:gd name="f30" fmla="?: f12 f1 f2"/>
                <a:gd name="f31" fmla="+- 6800 0 f8"/>
                <a:gd name="f32" fmla="abs f14"/>
                <a:gd name="f33" fmla="*/ f15 f0 1"/>
                <a:gd name="f34" fmla="*/ 0 f16 1"/>
                <a:gd name="f35" fmla="*/ 21600 f16 1"/>
                <a:gd name="f36" fmla="*/ 18200 f17 1"/>
                <a:gd name="f37" fmla="*/ 6800 f17 1"/>
                <a:gd name="f38" fmla="abs f18"/>
                <a:gd name="f39" fmla="abs f19"/>
                <a:gd name="f40" fmla="?: f18 f20 f1"/>
                <a:gd name="f41" fmla="?: f18 f1 f20"/>
                <a:gd name="f42" fmla="?: f19 0 f0"/>
                <a:gd name="f43" fmla="?: f19 f0 0"/>
                <a:gd name="f44" fmla="?: f9 f20 f1"/>
                <a:gd name="f45" fmla="?: f9 f1 f20"/>
                <a:gd name="f46" fmla="?: f9 f24 f23"/>
                <a:gd name="f47" fmla="?: f9 f23 f24"/>
                <a:gd name="f48" fmla="abs f25"/>
                <a:gd name="f49" fmla="abs f26"/>
                <a:gd name="f50" fmla="?: f25 f20 f1"/>
                <a:gd name="f51" fmla="?: f25 f1 f20"/>
                <a:gd name="f52" fmla="?: f26 0 f0"/>
                <a:gd name="f53" fmla="?: f26 f0 0"/>
                <a:gd name="f54" fmla="?: f12 f20 f1"/>
                <a:gd name="f55" fmla="?: f12 f1 f20"/>
                <a:gd name="f56" fmla="?: f12 f30 f29"/>
                <a:gd name="f57" fmla="?: f12 f29 f30"/>
                <a:gd name="f58" fmla="abs f31"/>
                <a:gd name="f59" fmla="?: f31 0 f0"/>
                <a:gd name="f60" fmla="?: f31 f0 0"/>
                <a:gd name="f61" fmla="*/ 10800 f16 1"/>
                <a:gd name="f62" fmla="*/ f33 1 f3"/>
                <a:gd name="f63" fmla="*/ 0 f17 1"/>
                <a:gd name="f64" fmla="*/ 10800 f17 1"/>
                <a:gd name="f65" fmla="*/ 21600 f17 1"/>
                <a:gd name="f66" fmla="?: f18 f43 f42"/>
                <a:gd name="f67" fmla="?: f18 f42 f43"/>
                <a:gd name="f68" fmla="?: f19 f40 f41"/>
                <a:gd name="f69" fmla="?: f10 f47 f46"/>
                <a:gd name="f70" fmla="?: f10 f45 f44"/>
                <a:gd name="f71" fmla="?: f25 f53 f52"/>
                <a:gd name="f72" fmla="?: f25 f52 f53"/>
                <a:gd name="f73" fmla="?: f26 f50 f51"/>
                <a:gd name="f74" fmla="?: f13 f57 f56"/>
                <a:gd name="f75" fmla="?: f13 f55 f54"/>
                <a:gd name="f76" fmla="?: f18 f60 f59"/>
                <a:gd name="f77" fmla="?: f18 f59 f60"/>
                <a:gd name="f78" fmla="?: f31 f40 f41"/>
                <a:gd name="f79" fmla="?: f14 f47 f46"/>
                <a:gd name="f80" fmla="?: f14 f45 f44"/>
                <a:gd name="f81" fmla="+- f62 0 f1"/>
                <a:gd name="f82" fmla="?: f19 f66 f67"/>
                <a:gd name="f83" fmla="?: f26 f71 f72"/>
                <a:gd name="f84" fmla="?: f31 f76 f7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81">
                  <a:pos x="f61" y="f37"/>
                </a:cxn>
                <a:cxn ang="f81">
                  <a:pos x="f61" y="f63"/>
                </a:cxn>
                <a:cxn ang="f81">
                  <a:pos x="f34" y="f64"/>
                </a:cxn>
                <a:cxn ang="f81">
                  <a:pos x="f61" y="f65"/>
                </a:cxn>
                <a:cxn ang="f81">
                  <a:pos x="f35" y="f64"/>
                </a:cxn>
              </a:cxnLst>
              <a:rect l="f34" t="f37" r="f35" b="f36"/>
              <a:pathLst>
                <a:path w="21600" h="21600">
                  <a:moveTo>
                    <a:pt x="f6" y="f8"/>
                  </a:moveTo>
                  <a:arcTo wR="f38" hR="f39" stAng="f82" swAng="f68"/>
                  <a:arcTo wR="f21" hR="f22" stAng="f69" swAng="f70"/>
                  <a:lnTo>
                    <a:pt x="f7" y="f11"/>
                  </a:lnTo>
                  <a:arcTo wR="f48" hR="f49" stAng="f83" swAng="f73"/>
                  <a:arcTo wR="f27" hR="f28" stAng="f74" swAng="f75"/>
                  <a:close/>
                </a:path>
                <a:path w="21600" h="21600">
                  <a:moveTo>
                    <a:pt x="f6" y="f8"/>
                  </a:moveTo>
                  <a:arcTo wR="f38" hR="f58" stAng="f84" swAng="f78"/>
                  <a:arcTo wR="f21" hR="f32" stAng="f79" swAng="f80"/>
                </a:path>
              </a:pathLst>
            </a:custGeom>
            <a:solidFill>
              <a:srgbClr val="FF8D00"/>
            </a:solidFill>
            <a:ln w="0">
              <a:solidFill>
                <a:srgbClr val="4E376B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WenQuanYi Zen Hei" pitchFamily="2"/>
                <a:cs typeface="Lohit Devanagari" pitchFamily="2"/>
              </a:endParaRPr>
            </a:p>
          </p:txBody>
        </p:sp>
        <p:sp>
          <p:nvSpPr>
            <p:cNvPr id="102" name="Freeform: Shape 101"/>
            <p:cNvSpPr/>
            <p:nvPr/>
          </p:nvSpPr>
          <p:spPr>
            <a:xfrm>
              <a:off x="2923199" y="5394960"/>
              <a:ext cx="702000" cy="1280159"/>
            </a:xfrm>
            <a:custGeom>
              <a:avLst/>
              <a:gdLst>
                <a:gd name="f0" fmla="val 10800000"/>
                <a:gd name="f1" fmla="val 5400000"/>
                <a:gd name="f2" fmla="val 16200000"/>
                <a:gd name="f3" fmla="val 180"/>
                <a:gd name="f4" fmla="val w"/>
                <a:gd name="f5" fmla="val h"/>
                <a:gd name="f6" fmla="val 0"/>
                <a:gd name="f7" fmla="val 21600"/>
                <a:gd name="f8" fmla="val 3400"/>
                <a:gd name="f9" fmla="+- 21600 0 10800"/>
                <a:gd name="f10" fmla="+- 3400 0 0"/>
                <a:gd name="f11" fmla="val 18200"/>
                <a:gd name="f12" fmla="+- 0 0 10800"/>
                <a:gd name="f13" fmla="+- 18200 0 21600"/>
                <a:gd name="f14" fmla="+- 3400 0 6800"/>
                <a:gd name="f15" fmla="+- 0 0 0"/>
                <a:gd name="f16" fmla="*/ f4 1 21600"/>
                <a:gd name="f17" fmla="*/ f5 1 21600"/>
                <a:gd name="f18" fmla="+- 10800 0 f6"/>
                <a:gd name="f19" fmla="+- 0 0 f8"/>
                <a:gd name="f20" fmla="+- 0 0 f1"/>
                <a:gd name="f21" fmla="abs f9"/>
                <a:gd name="f22" fmla="abs f10"/>
                <a:gd name="f23" fmla="?: f9 f2 f1"/>
                <a:gd name="f24" fmla="?: f9 f1 f2"/>
                <a:gd name="f25" fmla="+- 10800 0 f7"/>
                <a:gd name="f26" fmla="+- 21600 0 f11"/>
                <a:gd name="f27" fmla="abs f12"/>
                <a:gd name="f28" fmla="abs f13"/>
                <a:gd name="f29" fmla="?: f12 f2 f1"/>
                <a:gd name="f30" fmla="?: f12 f1 f2"/>
                <a:gd name="f31" fmla="+- 6800 0 f8"/>
                <a:gd name="f32" fmla="abs f14"/>
                <a:gd name="f33" fmla="*/ f15 f0 1"/>
                <a:gd name="f34" fmla="*/ 0 f16 1"/>
                <a:gd name="f35" fmla="*/ 21600 f16 1"/>
                <a:gd name="f36" fmla="*/ 18200 f17 1"/>
                <a:gd name="f37" fmla="*/ 6800 f17 1"/>
                <a:gd name="f38" fmla="abs f18"/>
                <a:gd name="f39" fmla="abs f19"/>
                <a:gd name="f40" fmla="?: f18 f20 f1"/>
                <a:gd name="f41" fmla="?: f18 f1 f20"/>
                <a:gd name="f42" fmla="?: f19 0 f0"/>
                <a:gd name="f43" fmla="?: f19 f0 0"/>
                <a:gd name="f44" fmla="?: f9 f20 f1"/>
                <a:gd name="f45" fmla="?: f9 f1 f20"/>
                <a:gd name="f46" fmla="?: f9 f24 f23"/>
                <a:gd name="f47" fmla="?: f9 f23 f24"/>
                <a:gd name="f48" fmla="abs f25"/>
                <a:gd name="f49" fmla="abs f26"/>
                <a:gd name="f50" fmla="?: f25 f20 f1"/>
                <a:gd name="f51" fmla="?: f25 f1 f20"/>
                <a:gd name="f52" fmla="?: f26 0 f0"/>
                <a:gd name="f53" fmla="?: f26 f0 0"/>
                <a:gd name="f54" fmla="?: f12 f20 f1"/>
                <a:gd name="f55" fmla="?: f12 f1 f20"/>
                <a:gd name="f56" fmla="?: f12 f30 f29"/>
                <a:gd name="f57" fmla="?: f12 f29 f30"/>
                <a:gd name="f58" fmla="abs f31"/>
                <a:gd name="f59" fmla="?: f31 0 f0"/>
                <a:gd name="f60" fmla="?: f31 f0 0"/>
                <a:gd name="f61" fmla="*/ 10800 f16 1"/>
                <a:gd name="f62" fmla="*/ f33 1 f3"/>
                <a:gd name="f63" fmla="*/ 0 f17 1"/>
                <a:gd name="f64" fmla="*/ 10800 f17 1"/>
                <a:gd name="f65" fmla="*/ 21600 f17 1"/>
                <a:gd name="f66" fmla="?: f18 f43 f42"/>
                <a:gd name="f67" fmla="?: f18 f42 f43"/>
                <a:gd name="f68" fmla="?: f19 f40 f41"/>
                <a:gd name="f69" fmla="?: f10 f47 f46"/>
                <a:gd name="f70" fmla="?: f10 f45 f44"/>
                <a:gd name="f71" fmla="?: f25 f53 f52"/>
                <a:gd name="f72" fmla="?: f25 f52 f53"/>
                <a:gd name="f73" fmla="?: f26 f50 f51"/>
                <a:gd name="f74" fmla="?: f13 f57 f56"/>
                <a:gd name="f75" fmla="?: f13 f55 f54"/>
                <a:gd name="f76" fmla="?: f18 f60 f59"/>
                <a:gd name="f77" fmla="?: f18 f59 f60"/>
                <a:gd name="f78" fmla="?: f31 f40 f41"/>
                <a:gd name="f79" fmla="?: f14 f47 f46"/>
                <a:gd name="f80" fmla="?: f14 f45 f44"/>
                <a:gd name="f81" fmla="+- f62 0 f1"/>
                <a:gd name="f82" fmla="?: f19 f66 f67"/>
                <a:gd name="f83" fmla="?: f26 f71 f72"/>
                <a:gd name="f84" fmla="?: f31 f76 f7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81">
                  <a:pos x="f61" y="f37"/>
                </a:cxn>
                <a:cxn ang="f81">
                  <a:pos x="f61" y="f63"/>
                </a:cxn>
                <a:cxn ang="f81">
                  <a:pos x="f34" y="f64"/>
                </a:cxn>
                <a:cxn ang="f81">
                  <a:pos x="f61" y="f65"/>
                </a:cxn>
                <a:cxn ang="f81">
                  <a:pos x="f35" y="f64"/>
                </a:cxn>
              </a:cxnLst>
              <a:rect l="f34" t="f37" r="f35" b="f36"/>
              <a:pathLst>
                <a:path w="21600" h="21600">
                  <a:moveTo>
                    <a:pt x="f6" y="f8"/>
                  </a:moveTo>
                  <a:arcTo wR="f38" hR="f39" stAng="f82" swAng="f68"/>
                  <a:arcTo wR="f21" hR="f22" stAng="f69" swAng="f70"/>
                  <a:lnTo>
                    <a:pt x="f7" y="f11"/>
                  </a:lnTo>
                  <a:arcTo wR="f48" hR="f49" stAng="f83" swAng="f73"/>
                  <a:arcTo wR="f27" hR="f28" stAng="f74" swAng="f75"/>
                  <a:close/>
                </a:path>
                <a:path w="21600" h="21600">
                  <a:moveTo>
                    <a:pt x="f6" y="f8"/>
                  </a:moveTo>
                  <a:arcTo wR="f38" hR="f58" stAng="f84" swAng="f78"/>
                  <a:arcTo wR="f21" hR="f32" stAng="f79" swAng="f80"/>
                </a:path>
              </a:pathLst>
            </a:custGeom>
            <a:solidFill>
              <a:srgbClr val="FF8D00"/>
            </a:solidFill>
            <a:ln w="0">
              <a:solidFill>
                <a:srgbClr val="4E376B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WenQuanYi Zen Hei" pitchFamily="2"/>
                <a:cs typeface="Lohit Devanagari" pitchFamily="2"/>
              </a:endParaRPr>
            </a:p>
          </p:txBody>
        </p:sp>
        <p:sp>
          <p:nvSpPr>
            <p:cNvPr id="103" name="Freeform: Shape 102"/>
            <p:cNvSpPr/>
            <p:nvPr/>
          </p:nvSpPr>
          <p:spPr>
            <a:xfrm>
              <a:off x="7289279" y="5394960"/>
              <a:ext cx="700560" cy="1280159"/>
            </a:xfrm>
            <a:custGeom>
              <a:avLst/>
              <a:gdLst>
                <a:gd name="f0" fmla="val 10800000"/>
                <a:gd name="f1" fmla="val 5400000"/>
                <a:gd name="f2" fmla="val 16200000"/>
                <a:gd name="f3" fmla="val 180"/>
                <a:gd name="f4" fmla="val w"/>
                <a:gd name="f5" fmla="val h"/>
                <a:gd name="f6" fmla="val 0"/>
                <a:gd name="f7" fmla="val 21600"/>
                <a:gd name="f8" fmla="val 3400"/>
                <a:gd name="f9" fmla="+- 21600 0 10800"/>
                <a:gd name="f10" fmla="+- 3400 0 0"/>
                <a:gd name="f11" fmla="val 18200"/>
                <a:gd name="f12" fmla="+- 0 0 10800"/>
                <a:gd name="f13" fmla="+- 18200 0 21600"/>
                <a:gd name="f14" fmla="+- 3400 0 6800"/>
                <a:gd name="f15" fmla="+- 0 0 0"/>
                <a:gd name="f16" fmla="*/ f4 1 21600"/>
                <a:gd name="f17" fmla="*/ f5 1 21600"/>
                <a:gd name="f18" fmla="+- 10800 0 f6"/>
                <a:gd name="f19" fmla="+- 0 0 f8"/>
                <a:gd name="f20" fmla="+- 0 0 f1"/>
                <a:gd name="f21" fmla="abs f9"/>
                <a:gd name="f22" fmla="abs f10"/>
                <a:gd name="f23" fmla="?: f9 f2 f1"/>
                <a:gd name="f24" fmla="?: f9 f1 f2"/>
                <a:gd name="f25" fmla="+- 10800 0 f7"/>
                <a:gd name="f26" fmla="+- 21600 0 f11"/>
                <a:gd name="f27" fmla="abs f12"/>
                <a:gd name="f28" fmla="abs f13"/>
                <a:gd name="f29" fmla="?: f12 f2 f1"/>
                <a:gd name="f30" fmla="?: f12 f1 f2"/>
                <a:gd name="f31" fmla="+- 6800 0 f8"/>
                <a:gd name="f32" fmla="abs f14"/>
                <a:gd name="f33" fmla="*/ f15 f0 1"/>
                <a:gd name="f34" fmla="*/ 0 f16 1"/>
                <a:gd name="f35" fmla="*/ 21600 f16 1"/>
                <a:gd name="f36" fmla="*/ 18200 f17 1"/>
                <a:gd name="f37" fmla="*/ 6800 f17 1"/>
                <a:gd name="f38" fmla="abs f18"/>
                <a:gd name="f39" fmla="abs f19"/>
                <a:gd name="f40" fmla="?: f18 f20 f1"/>
                <a:gd name="f41" fmla="?: f18 f1 f20"/>
                <a:gd name="f42" fmla="?: f19 0 f0"/>
                <a:gd name="f43" fmla="?: f19 f0 0"/>
                <a:gd name="f44" fmla="?: f9 f20 f1"/>
                <a:gd name="f45" fmla="?: f9 f1 f20"/>
                <a:gd name="f46" fmla="?: f9 f24 f23"/>
                <a:gd name="f47" fmla="?: f9 f23 f24"/>
                <a:gd name="f48" fmla="abs f25"/>
                <a:gd name="f49" fmla="abs f26"/>
                <a:gd name="f50" fmla="?: f25 f20 f1"/>
                <a:gd name="f51" fmla="?: f25 f1 f20"/>
                <a:gd name="f52" fmla="?: f26 0 f0"/>
                <a:gd name="f53" fmla="?: f26 f0 0"/>
                <a:gd name="f54" fmla="?: f12 f20 f1"/>
                <a:gd name="f55" fmla="?: f12 f1 f20"/>
                <a:gd name="f56" fmla="?: f12 f30 f29"/>
                <a:gd name="f57" fmla="?: f12 f29 f30"/>
                <a:gd name="f58" fmla="abs f31"/>
                <a:gd name="f59" fmla="?: f31 0 f0"/>
                <a:gd name="f60" fmla="?: f31 f0 0"/>
                <a:gd name="f61" fmla="*/ 10800 f16 1"/>
                <a:gd name="f62" fmla="*/ f33 1 f3"/>
                <a:gd name="f63" fmla="*/ 0 f17 1"/>
                <a:gd name="f64" fmla="*/ 10800 f17 1"/>
                <a:gd name="f65" fmla="*/ 21600 f17 1"/>
                <a:gd name="f66" fmla="?: f18 f43 f42"/>
                <a:gd name="f67" fmla="?: f18 f42 f43"/>
                <a:gd name="f68" fmla="?: f19 f40 f41"/>
                <a:gd name="f69" fmla="?: f10 f47 f46"/>
                <a:gd name="f70" fmla="?: f10 f45 f44"/>
                <a:gd name="f71" fmla="?: f25 f53 f52"/>
                <a:gd name="f72" fmla="?: f25 f52 f53"/>
                <a:gd name="f73" fmla="?: f26 f50 f51"/>
                <a:gd name="f74" fmla="?: f13 f57 f56"/>
                <a:gd name="f75" fmla="?: f13 f55 f54"/>
                <a:gd name="f76" fmla="?: f18 f60 f59"/>
                <a:gd name="f77" fmla="?: f18 f59 f60"/>
                <a:gd name="f78" fmla="?: f31 f40 f41"/>
                <a:gd name="f79" fmla="?: f14 f47 f46"/>
                <a:gd name="f80" fmla="?: f14 f45 f44"/>
                <a:gd name="f81" fmla="+- f62 0 f1"/>
                <a:gd name="f82" fmla="?: f19 f66 f67"/>
                <a:gd name="f83" fmla="?: f26 f71 f72"/>
                <a:gd name="f84" fmla="?: f31 f76 f7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81">
                  <a:pos x="f61" y="f37"/>
                </a:cxn>
                <a:cxn ang="f81">
                  <a:pos x="f61" y="f63"/>
                </a:cxn>
                <a:cxn ang="f81">
                  <a:pos x="f34" y="f64"/>
                </a:cxn>
                <a:cxn ang="f81">
                  <a:pos x="f61" y="f65"/>
                </a:cxn>
                <a:cxn ang="f81">
                  <a:pos x="f35" y="f64"/>
                </a:cxn>
              </a:cxnLst>
              <a:rect l="f34" t="f37" r="f35" b="f36"/>
              <a:pathLst>
                <a:path w="21600" h="21600">
                  <a:moveTo>
                    <a:pt x="f6" y="f8"/>
                  </a:moveTo>
                  <a:arcTo wR="f38" hR="f39" stAng="f82" swAng="f68"/>
                  <a:arcTo wR="f21" hR="f22" stAng="f69" swAng="f70"/>
                  <a:lnTo>
                    <a:pt x="f7" y="f11"/>
                  </a:lnTo>
                  <a:arcTo wR="f48" hR="f49" stAng="f83" swAng="f73"/>
                  <a:arcTo wR="f27" hR="f28" stAng="f74" swAng="f75"/>
                  <a:close/>
                </a:path>
                <a:path w="21600" h="21600">
                  <a:moveTo>
                    <a:pt x="f6" y="f8"/>
                  </a:moveTo>
                  <a:arcTo wR="f38" hR="f58" stAng="f84" swAng="f78"/>
                  <a:arcTo wR="f21" hR="f32" stAng="f79" swAng="f80"/>
                </a:path>
              </a:pathLst>
            </a:custGeom>
            <a:solidFill>
              <a:srgbClr val="FF8D00"/>
            </a:solidFill>
            <a:ln w="0">
              <a:solidFill>
                <a:srgbClr val="4E376B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WenQuanYi Zen Hei" pitchFamily="2"/>
                <a:cs typeface="Lohit Devanagari" pitchFamily="2"/>
              </a:endParaRPr>
            </a:p>
          </p:txBody>
        </p:sp>
        <p:sp>
          <p:nvSpPr>
            <p:cNvPr id="104" name="Freeform: Shape 103"/>
            <p:cNvSpPr/>
            <p:nvPr/>
          </p:nvSpPr>
          <p:spPr>
            <a:xfrm>
              <a:off x="5986080" y="5394960"/>
              <a:ext cx="700560" cy="1280159"/>
            </a:xfrm>
            <a:custGeom>
              <a:avLst/>
              <a:gdLst>
                <a:gd name="f0" fmla="val 10800000"/>
                <a:gd name="f1" fmla="val 5400000"/>
                <a:gd name="f2" fmla="val 16200000"/>
                <a:gd name="f3" fmla="val 180"/>
                <a:gd name="f4" fmla="val w"/>
                <a:gd name="f5" fmla="val h"/>
                <a:gd name="f6" fmla="val 0"/>
                <a:gd name="f7" fmla="val 21600"/>
                <a:gd name="f8" fmla="val 3400"/>
                <a:gd name="f9" fmla="+- 21600 0 10800"/>
                <a:gd name="f10" fmla="+- 3400 0 0"/>
                <a:gd name="f11" fmla="val 18200"/>
                <a:gd name="f12" fmla="+- 0 0 10800"/>
                <a:gd name="f13" fmla="+- 18200 0 21600"/>
                <a:gd name="f14" fmla="+- 3400 0 6800"/>
                <a:gd name="f15" fmla="+- 0 0 0"/>
                <a:gd name="f16" fmla="*/ f4 1 21600"/>
                <a:gd name="f17" fmla="*/ f5 1 21600"/>
                <a:gd name="f18" fmla="+- 10800 0 f6"/>
                <a:gd name="f19" fmla="+- 0 0 f8"/>
                <a:gd name="f20" fmla="+- 0 0 f1"/>
                <a:gd name="f21" fmla="abs f9"/>
                <a:gd name="f22" fmla="abs f10"/>
                <a:gd name="f23" fmla="?: f9 f2 f1"/>
                <a:gd name="f24" fmla="?: f9 f1 f2"/>
                <a:gd name="f25" fmla="+- 10800 0 f7"/>
                <a:gd name="f26" fmla="+- 21600 0 f11"/>
                <a:gd name="f27" fmla="abs f12"/>
                <a:gd name="f28" fmla="abs f13"/>
                <a:gd name="f29" fmla="?: f12 f2 f1"/>
                <a:gd name="f30" fmla="?: f12 f1 f2"/>
                <a:gd name="f31" fmla="+- 6800 0 f8"/>
                <a:gd name="f32" fmla="abs f14"/>
                <a:gd name="f33" fmla="*/ f15 f0 1"/>
                <a:gd name="f34" fmla="*/ 0 f16 1"/>
                <a:gd name="f35" fmla="*/ 21600 f16 1"/>
                <a:gd name="f36" fmla="*/ 18200 f17 1"/>
                <a:gd name="f37" fmla="*/ 6800 f17 1"/>
                <a:gd name="f38" fmla="abs f18"/>
                <a:gd name="f39" fmla="abs f19"/>
                <a:gd name="f40" fmla="?: f18 f20 f1"/>
                <a:gd name="f41" fmla="?: f18 f1 f20"/>
                <a:gd name="f42" fmla="?: f19 0 f0"/>
                <a:gd name="f43" fmla="?: f19 f0 0"/>
                <a:gd name="f44" fmla="?: f9 f20 f1"/>
                <a:gd name="f45" fmla="?: f9 f1 f20"/>
                <a:gd name="f46" fmla="?: f9 f24 f23"/>
                <a:gd name="f47" fmla="?: f9 f23 f24"/>
                <a:gd name="f48" fmla="abs f25"/>
                <a:gd name="f49" fmla="abs f26"/>
                <a:gd name="f50" fmla="?: f25 f20 f1"/>
                <a:gd name="f51" fmla="?: f25 f1 f20"/>
                <a:gd name="f52" fmla="?: f26 0 f0"/>
                <a:gd name="f53" fmla="?: f26 f0 0"/>
                <a:gd name="f54" fmla="?: f12 f20 f1"/>
                <a:gd name="f55" fmla="?: f12 f1 f20"/>
                <a:gd name="f56" fmla="?: f12 f30 f29"/>
                <a:gd name="f57" fmla="?: f12 f29 f30"/>
                <a:gd name="f58" fmla="abs f31"/>
                <a:gd name="f59" fmla="?: f31 0 f0"/>
                <a:gd name="f60" fmla="?: f31 f0 0"/>
                <a:gd name="f61" fmla="*/ 10800 f16 1"/>
                <a:gd name="f62" fmla="*/ f33 1 f3"/>
                <a:gd name="f63" fmla="*/ 0 f17 1"/>
                <a:gd name="f64" fmla="*/ 10800 f17 1"/>
                <a:gd name="f65" fmla="*/ 21600 f17 1"/>
                <a:gd name="f66" fmla="?: f18 f43 f42"/>
                <a:gd name="f67" fmla="?: f18 f42 f43"/>
                <a:gd name="f68" fmla="?: f19 f40 f41"/>
                <a:gd name="f69" fmla="?: f10 f47 f46"/>
                <a:gd name="f70" fmla="?: f10 f45 f44"/>
                <a:gd name="f71" fmla="?: f25 f53 f52"/>
                <a:gd name="f72" fmla="?: f25 f52 f53"/>
                <a:gd name="f73" fmla="?: f26 f50 f51"/>
                <a:gd name="f74" fmla="?: f13 f57 f56"/>
                <a:gd name="f75" fmla="?: f13 f55 f54"/>
                <a:gd name="f76" fmla="?: f18 f60 f59"/>
                <a:gd name="f77" fmla="?: f18 f59 f60"/>
                <a:gd name="f78" fmla="?: f31 f40 f41"/>
                <a:gd name="f79" fmla="?: f14 f47 f46"/>
                <a:gd name="f80" fmla="?: f14 f45 f44"/>
                <a:gd name="f81" fmla="+- f62 0 f1"/>
                <a:gd name="f82" fmla="?: f19 f66 f67"/>
                <a:gd name="f83" fmla="?: f26 f71 f72"/>
                <a:gd name="f84" fmla="?: f31 f76 f7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81">
                  <a:pos x="f61" y="f37"/>
                </a:cxn>
                <a:cxn ang="f81">
                  <a:pos x="f61" y="f63"/>
                </a:cxn>
                <a:cxn ang="f81">
                  <a:pos x="f34" y="f64"/>
                </a:cxn>
                <a:cxn ang="f81">
                  <a:pos x="f61" y="f65"/>
                </a:cxn>
                <a:cxn ang="f81">
                  <a:pos x="f35" y="f64"/>
                </a:cxn>
              </a:cxnLst>
              <a:rect l="f34" t="f37" r="f35" b="f36"/>
              <a:pathLst>
                <a:path w="21600" h="21600">
                  <a:moveTo>
                    <a:pt x="f6" y="f8"/>
                  </a:moveTo>
                  <a:arcTo wR="f38" hR="f39" stAng="f82" swAng="f68"/>
                  <a:arcTo wR="f21" hR="f22" stAng="f69" swAng="f70"/>
                  <a:lnTo>
                    <a:pt x="f7" y="f11"/>
                  </a:lnTo>
                  <a:arcTo wR="f48" hR="f49" stAng="f83" swAng="f73"/>
                  <a:arcTo wR="f27" hR="f28" stAng="f74" swAng="f75"/>
                  <a:close/>
                </a:path>
                <a:path w="21600" h="21600">
                  <a:moveTo>
                    <a:pt x="f6" y="f8"/>
                  </a:moveTo>
                  <a:arcTo wR="f38" hR="f58" stAng="f84" swAng="f78"/>
                  <a:arcTo wR="f21" hR="f32" stAng="f79" swAng="f80"/>
                </a:path>
              </a:pathLst>
            </a:custGeom>
            <a:solidFill>
              <a:srgbClr val="FF8D00"/>
            </a:solidFill>
            <a:ln w="0">
              <a:solidFill>
                <a:srgbClr val="4E376B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WenQuanYi Zen Hei" pitchFamily="2"/>
                <a:cs typeface="Lohit Devanagari" pitchFamily="2"/>
              </a:endParaRPr>
            </a:p>
          </p:txBody>
        </p:sp>
        <p:sp>
          <p:nvSpPr>
            <p:cNvPr id="105" name="Freeform: Shape 104"/>
            <p:cNvSpPr/>
            <p:nvPr/>
          </p:nvSpPr>
          <p:spPr>
            <a:xfrm>
              <a:off x="1931759" y="5852160"/>
              <a:ext cx="9144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420E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WenQuanYi Zen Hei" pitchFamily="2"/>
                <a:cs typeface="Lohit Devanagari" pitchFamily="2"/>
              </a:endParaRPr>
            </a:p>
          </p:txBody>
        </p:sp>
        <p:sp>
          <p:nvSpPr>
            <p:cNvPr id="106" name="Freeform: Shape 105"/>
            <p:cNvSpPr/>
            <p:nvPr/>
          </p:nvSpPr>
          <p:spPr>
            <a:xfrm>
              <a:off x="2114640" y="5852160"/>
              <a:ext cx="9144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420E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WenQuanYi Zen Hei" pitchFamily="2"/>
                <a:cs typeface="Lohit Devanagari" pitchFamily="2"/>
              </a:endParaRPr>
            </a:p>
          </p:txBody>
        </p:sp>
        <p:sp>
          <p:nvSpPr>
            <p:cNvPr id="107" name="Freeform: Shape 106"/>
            <p:cNvSpPr/>
            <p:nvPr/>
          </p:nvSpPr>
          <p:spPr>
            <a:xfrm>
              <a:off x="2297520" y="5852160"/>
              <a:ext cx="9144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420E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WenQuanYi Zen Hei" pitchFamily="2"/>
                <a:cs typeface="Lohit Devanagari" pitchFamily="2"/>
              </a:endParaRPr>
            </a:p>
          </p:txBody>
        </p:sp>
        <p:sp>
          <p:nvSpPr>
            <p:cNvPr id="108" name="Freeform: Shape 107"/>
            <p:cNvSpPr/>
            <p:nvPr/>
          </p:nvSpPr>
          <p:spPr>
            <a:xfrm>
              <a:off x="2114640" y="6035040"/>
              <a:ext cx="9144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83CAFF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WenQuanYi Zen Hei" pitchFamily="2"/>
                <a:cs typeface="Lohit Devanagari" pitchFamily="2"/>
              </a:endParaRPr>
            </a:p>
          </p:txBody>
        </p:sp>
        <p:sp>
          <p:nvSpPr>
            <p:cNvPr id="109" name="Freeform: Shape 108"/>
            <p:cNvSpPr/>
            <p:nvPr/>
          </p:nvSpPr>
          <p:spPr>
            <a:xfrm>
              <a:off x="1931759" y="6035040"/>
              <a:ext cx="9144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83CAFF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WenQuanYi Zen Hei" pitchFamily="2"/>
                <a:cs typeface="Lohit Devanagari" pitchFamily="2"/>
              </a:endParaRPr>
            </a:p>
          </p:txBody>
        </p:sp>
        <p:sp>
          <p:nvSpPr>
            <p:cNvPr id="110" name="Freeform: Shape 109"/>
            <p:cNvSpPr/>
            <p:nvPr/>
          </p:nvSpPr>
          <p:spPr>
            <a:xfrm>
              <a:off x="2297520" y="6035040"/>
              <a:ext cx="9144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83CAFF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WenQuanYi Zen Hei" pitchFamily="2"/>
                <a:cs typeface="Lohit Devanagari" pitchFamily="2"/>
              </a:endParaRPr>
            </a:p>
          </p:txBody>
        </p:sp>
        <p:sp>
          <p:nvSpPr>
            <p:cNvPr id="111" name="Freeform: Shape 110"/>
            <p:cNvSpPr/>
            <p:nvPr/>
          </p:nvSpPr>
          <p:spPr>
            <a:xfrm>
              <a:off x="3029040" y="5852160"/>
              <a:ext cx="9144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66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WenQuanYi Zen Hei" pitchFamily="2"/>
                <a:cs typeface="Lohit Devanagari" pitchFamily="2"/>
              </a:endParaRPr>
            </a:p>
          </p:txBody>
        </p:sp>
        <p:sp>
          <p:nvSpPr>
            <p:cNvPr id="112" name="Freeform: Shape 111"/>
            <p:cNvSpPr/>
            <p:nvPr/>
          </p:nvSpPr>
          <p:spPr>
            <a:xfrm>
              <a:off x="3211920" y="5852160"/>
              <a:ext cx="9144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66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WenQuanYi Zen Hei" pitchFamily="2"/>
                <a:cs typeface="Lohit Devanagari" pitchFamily="2"/>
              </a:endParaRPr>
            </a:p>
          </p:txBody>
        </p:sp>
        <p:sp>
          <p:nvSpPr>
            <p:cNvPr id="113" name="Freeform: Shape 112"/>
            <p:cNvSpPr/>
            <p:nvPr/>
          </p:nvSpPr>
          <p:spPr>
            <a:xfrm>
              <a:off x="3029040" y="6035040"/>
              <a:ext cx="9144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66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WenQuanYi Zen Hei" pitchFamily="2"/>
                <a:cs typeface="Lohit Devanagari" pitchFamily="2"/>
              </a:endParaRPr>
            </a:p>
          </p:txBody>
        </p:sp>
        <p:sp>
          <p:nvSpPr>
            <p:cNvPr id="114" name="Freeform: Shape 113"/>
            <p:cNvSpPr/>
            <p:nvPr/>
          </p:nvSpPr>
          <p:spPr>
            <a:xfrm>
              <a:off x="3394800" y="5852160"/>
              <a:ext cx="9144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66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WenQuanYi Zen Hei" pitchFamily="2"/>
                <a:cs typeface="Lohit Devanagari" pitchFamily="2"/>
              </a:endParaRPr>
            </a:p>
          </p:txBody>
        </p:sp>
        <p:sp>
          <p:nvSpPr>
            <p:cNvPr id="115" name="Freeform: Shape 114"/>
            <p:cNvSpPr/>
            <p:nvPr/>
          </p:nvSpPr>
          <p:spPr>
            <a:xfrm>
              <a:off x="3394800" y="6035040"/>
              <a:ext cx="9144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66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WenQuanYi Zen Hei" pitchFamily="2"/>
                <a:cs typeface="Lohit Devanagari" pitchFamily="2"/>
              </a:endParaRPr>
            </a:p>
          </p:txBody>
        </p:sp>
        <p:sp>
          <p:nvSpPr>
            <p:cNvPr id="116" name="Freeform: Shape 115"/>
            <p:cNvSpPr/>
            <p:nvPr/>
          </p:nvSpPr>
          <p:spPr>
            <a:xfrm>
              <a:off x="3029040" y="6217919"/>
              <a:ext cx="9144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66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WenQuanYi Zen Hei" pitchFamily="2"/>
                <a:cs typeface="Lohit Devanagari" pitchFamily="2"/>
              </a:endParaRPr>
            </a:p>
          </p:txBody>
        </p:sp>
        <p:sp>
          <p:nvSpPr>
            <p:cNvPr id="117" name="Freeform: Shape 116"/>
            <p:cNvSpPr/>
            <p:nvPr/>
          </p:nvSpPr>
          <p:spPr>
            <a:xfrm>
              <a:off x="3211920" y="6217919"/>
              <a:ext cx="9144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66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WenQuanYi Zen Hei" pitchFamily="2"/>
                <a:cs typeface="Lohit Devanagari" pitchFamily="2"/>
              </a:endParaRPr>
            </a:p>
          </p:txBody>
        </p:sp>
        <p:sp>
          <p:nvSpPr>
            <p:cNvPr id="118" name="Freeform: Shape 117"/>
            <p:cNvSpPr/>
            <p:nvPr/>
          </p:nvSpPr>
          <p:spPr>
            <a:xfrm>
              <a:off x="3394800" y="6217919"/>
              <a:ext cx="9144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66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WenQuanYi Zen Hei" pitchFamily="2"/>
                <a:cs typeface="Lohit Devanagari" pitchFamily="2"/>
              </a:endParaRPr>
            </a:p>
          </p:txBody>
        </p:sp>
        <p:sp>
          <p:nvSpPr>
            <p:cNvPr id="119" name="Freeform: Shape 118"/>
            <p:cNvSpPr/>
            <p:nvPr/>
          </p:nvSpPr>
          <p:spPr>
            <a:xfrm>
              <a:off x="3211920" y="6035040"/>
              <a:ext cx="9144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FFFF66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WenQuanYi Zen Hei" pitchFamily="2"/>
                <a:cs typeface="Lohit Devanagari" pitchFamily="2"/>
              </a:endParaRPr>
            </a:p>
          </p:txBody>
        </p:sp>
        <p:sp>
          <p:nvSpPr>
            <p:cNvPr id="120" name="Freeform: Shape 119"/>
            <p:cNvSpPr/>
            <p:nvPr/>
          </p:nvSpPr>
          <p:spPr>
            <a:xfrm>
              <a:off x="6815519" y="6044400"/>
              <a:ext cx="91440" cy="9144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WenQuanYi Zen Hei" pitchFamily="2"/>
                <a:cs typeface="Lohit Devanagari" pitchFamily="2"/>
              </a:endParaRPr>
            </a:p>
          </p:txBody>
        </p:sp>
        <p:sp>
          <p:nvSpPr>
            <p:cNvPr id="121" name="Freeform: Shape 120"/>
            <p:cNvSpPr/>
            <p:nvPr/>
          </p:nvSpPr>
          <p:spPr>
            <a:xfrm>
              <a:off x="6959520" y="6044400"/>
              <a:ext cx="91440" cy="9144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WenQuanYi Zen Hei" pitchFamily="2"/>
                <a:cs typeface="Lohit Devanagari" pitchFamily="2"/>
              </a:endParaRPr>
            </a:p>
          </p:txBody>
        </p:sp>
        <p:sp>
          <p:nvSpPr>
            <p:cNvPr id="122" name="Freeform: Shape 121"/>
            <p:cNvSpPr/>
            <p:nvPr/>
          </p:nvSpPr>
          <p:spPr>
            <a:xfrm>
              <a:off x="7103520" y="6044400"/>
              <a:ext cx="91440" cy="9144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WenQuanYi Zen Hei" pitchFamily="2"/>
                <a:cs typeface="Lohit Devanagari" pitchFamily="2"/>
              </a:endParaRPr>
            </a:p>
          </p:txBody>
        </p:sp>
        <p:sp>
          <p:nvSpPr>
            <p:cNvPr id="123" name="Freeform: Shape 122"/>
            <p:cNvSpPr/>
            <p:nvPr/>
          </p:nvSpPr>
          <p:spPr>
            <a:xfrm rot="5433000">
              <a:off x="2598918" y="5767137"/>
              <a:ext cx="218160" cy="1962000"/>
            </a:xfrm>
            <a:custGeom>
              <a:avLst>
                <a:gd name="f0" fmla="val 1800"/>
              </a:avLst>
              <a:gdLst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0"/>
                <a:gd name="f7" fmla="val 21600"/>
                <a:gd name="f8" fmla="val -2147483647"/>
                <a:gd name="f9" fmla="val 2147483647"/>
                <a:gd name="f10" fmla="val 10800"/>
                <a:gd name="f11" fmla="+- 0 0 0"/>
                <a:gd name="f12" fmla="*/ f4 1 21600"/>
                <a:gd name="f13" fmla="*/ f5 1 21600"/>
                <a:gd name="f14" fmla="pin 0 f0 10800"/>
                <a:gd name="f15" fmla="*/ f11 f1 1"/>
                <a:gd name="f16" fmla="*/ f14 1 2"/>
                <a:gd name="f17" fmla="+- f6 f14 0"/>
                <a:gd name="f18" fmla="+- f7 0 f14"/>
                <a:gd name="f19" fmla="*/ f7 f12 1"/>
                <a:gd name="f20" fmla="*/ f14 f13 1"/>
                <a:gd name="f21" fmla="*/ 0 f12 1"/>
                <a:gd name="f22" fmla="*/ 15150 f12 1"/>
                <a:gd name="f23" fmla="*/ 0 f13 1"/>
                <a:gd name="f24" fmla="*/ f15 1 f3"/>
                <a:gd name="f25" fmla="*/ 21600 f13 1"/>
                <a:gd name="f26" fmla="*/ 21600 f12 1"/>
                <a:gd name="f27" fmla="*/ 10800 f13 1"/>
                <a:gd name="f28" fmla="+- f6 f16 0"/>
                <a:gd name="f29" fmla="+- f7 0 f16"/>
                <a:gd name="f30" fmla="+- f24 0 f2"/>
                <a:gd name="f31" fmla="*/ f29 f13 1"/>
                <a:gd name="f32" fmla="*/ f28 f13 1"/>
              </a:gdLst>
              <a:ahLst>
                <a:ahXY gdRefY="f0" minY="f6" maxY="f10">
                  <a:pos x="f19" y="f20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0">
                  <a:pos x="f21" y="f23"/>
                </a:cxn>
                <a:cxn ang="f30">
                  <a:pos x="f21" y="f25"/>
                </a:cxn>
                <a:cxn ang="f30">
                  <a:pos x="f26" y="f27"/>
                </a:cxn>
              </a:cxnLst>
              <a:rect l="f21" t="f32" r="f22" b="f31"/>
              <a:pathLst>
                <a:path w="21600" h="21600">
                  <a:moveTo>
                    <a:pt x="f6" y="f6"/>
                  </a:moveTo>
                  <a:cubicBezTo>
                    <a:pt x="f10" y="f6"/>
                    <a:pt x="f7" y="f28"/>
                    <a:pt x="f7" y="f17"/>
                  </a:cubicBezTo>
                  <a:lnTo>
                    <a:pt x="f7" y="f18"/>
                  </a:lnTo>
                  <a:cubicBezTo>
                    <a:pt x="f7" y="f29"/>
                    <a:pt x="f10" y="f7"/>
                    <a:pt x="f6" y="f7"/>
                  </a:cubicBezTo>
                </a:path>
              </a:pathLst>
            </a:custGeom>
            <a:noFill/>
            <a:ln w="0">
              <a:solidFill>
                <a:srgbClr val="3465A4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WenQuanYi Zen Hei" pitchFamily="2"/>
                <a:cs typeface="Lohit Devanagari" pitchFamily="2"/>
              </a:endParaRPr>
            </a:p>
          </p:txBody>
        </p:sp>
        <p:sp>
          <p:nvSpPr>
            <p:cNvPr id="124" name="Freeform: Shape 123"/>
            <p:cNvSpPr/>
            <p:nvPr/>
          </p:nvSpPr>
          <p:spPr>
            <a:xfrm rot="5433000">
              <a:off x="5177977" y="5352729"/>
              <a:ext cx="218160" cy="2797200"/>
            </a:xfrm>
            <a:custGeom>
              <a:avLst>
                <a:gd name="f0" fmla="val 1800"/>
              </a:avLst>
              <a:gdLst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0"/>
                <a:gd name="f7" fmla="val 21600"/>
                <a:gd name="f8" fmla="val -2147483647"/>
                <a:gd name="f9" fmla="val 2147483647"/>
                <a:gd name="f10" fmla="val 10800"/>
                <a:gd name="f11" fmla="+- 0 0 0"/>
                <a:gd name="f12" fmla="*/ f4 1 21600"/>
                <a:gd name="f13" fmla="*/ f5 1 21600"/>
                <a:gd name="f14" fmla="pin 0 f0 10800"/>
                <a:gd name="f15" fmla="*/ f11 f1 1"/>
                <a:gd name="f16" fmla="*/ f14 1 2"/>
                <a:gd name="f17" fmla="+- f6 f14 0"/>
                <a:gd name="f18" fmla="+- f7 0 f14"/>
                <a:gd name="f19" fmla="*/ f7 f12 1"/>
                <a:gd name="f20" fmla="*/ f14 f13 1"/>
                <a:gd name="f21" fmla="*/ 0 f12 1"/>
                <a:gd name="f22" fmla="*/ 15150 f12 1"/>
                <a:gd name="f23" fmla="*/ 0 f13 1"/>
                <a:gd name="f24" fmla="*/ f15 1 f3"/>
                <a:gd name="f25" fmla="*/ 21600 f13 1"/>
                <a:gd name="f26" fmla="*/ 21600 f12 1"/>
                <a:gd name="f27" fmla="*/ 10800 f13 1"/>
                <a:gd name="f28" fmla="+- f6 f16 0"/>
                <a:gd name="f29" fmla="+- f7 0 f16"/>
                <a:gd name="f30" fmla="+- f24 0 f2"/>
                <a:gd name="f31" fmla="*/ f29 f13 1"/>
                <a:gd name="f32" fmla="*/ f28 f13 1"/>
              </a:gdLst>
              <a:ahLst>
                <a:ahXY gdRefY="f0" minY="f6" maxY="f10">
                  <a:pos x="f19" y="f20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0">
                  <a:pos x="f21" y="f23"/>
                </a:cxn>
                <a:cxn ang="f30">
                  <a:pos x="f21" y="f25"/>
                </a:cxn>
                <a:cxn ang="f30">
                  <a:pos x="f26" y="f27"/>
                </a:cxn>
              </a:cxnLst>
              <a:rect l="f21" t="f32" r="f22" b="f31"/>
              <a:pathLst>
                <a:path w="21600" h="21600">
                  <a:moveTo>
                    <a:pt x="f6" y="f6"/>
                  </a:moveTo>
                  <a:cubicBezTo>
                    <a:pt x="f10" y="f6"/>
                    <a:pt x="f7" y="f28"/>
                    <a:pt x="f7" y="f17"/>
                  </a:cubicBezTo>
                  <a:lnTo>
                    <a:pt x="f7" y="f18"/>
                  </a:lnTo>
                  <a:cubicBezTo>
                    <a:pt x="f7" y="f29"/>
                    <a:pt x="f10" y="f7"/>
                    <a:pt x="f6" y="f7"/>
                  </a:cubicBezTo>
                </a:path>
              </a:pathLst>
            </a:custGeom>
            <a:noFill/>
            <a:ln w="0">
              <a:solidFill>
                <a:srgbClr val="3465A4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WenQuanYi Zen Hei" pitchFamily="2"/>
                <a:cs typeface="Lohit Devanagari" pitchFamily="2"/>
              </a:endParaRPr>
            </a:p>
          </p:txBody>
        </p:sp>
      </p:grpSp>
      <p:sp>
        <p:nvSpPr>
          <p:cNvPr id="128" name="TextBox 127"/>
          <p:cNvSpPr txBox="1"/>
          <p:nvPr/>
        </p:nvSpPr>
        <p:spPr>
          <a:xfrm>
            <a:off x="6361043" y="34985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126" name="Content Placeholder 6"/>
          <p:cNvSpPr txBox="1">
            <a:spLocks/>
          </p:cNvSpPr>
          <p:nvPr/>
        </p:nvSpPr>
        <p:spPr>
          <a:xfrm>
            <a:off x="682425" y="1505203"/>
            <a:ext cx="8569151" cy="2161757"/>
          </a:xfrm>
          <a:prstGeom prst="rect">
            <a:avLst/>
          </a:prstGeom>
        </p:spPr>
        <p:txBody>
          <a:bodyPr/>
          <a:lstStyle>
            <a:lvl1pPr rtl="0" hangingPunct="0">
              <a:spcBef>
                <a:spcPts val="0"/>
              </a:spcBef>
              <a:spcAft>
                <a:spcPts val="1417"/>
              </a:spcAft>
              <a:tabLst/>
              <a:defRPr lang="en-US" sz="3200" b="0" i="0" u="none" strike="noStrike" kern="1200" cap="none">
                <a:ln>
                  <a:noFill/>
                </a:ln>
                <a:latin typeface="Liberation Sans" pitchFamily="18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0" indent="-342900">
              <a:lnSpc>
                <a:spcPct val="200000"/>
              </a:lnSpc>
              <a:buFont typeface="Wingdings" charset="2"/>
              <a:buChar char="v"/>
            </a:pPr>
            <a:r>
              <a:rPr lang="en-US" sz="2000" dirty="0" smtClean="0">
                <a:latin typeface="Verdana" charset="0"/>
                <a:ea typeface="Verdana" charset="0"/>
                <a:cs typeface="Verdana" charset="0"/>
              </a:rPr>
              <a:t>Normally </a:t>
            </a:r>
            <a:r>
              <a:rPr lang="en-US" sz="2000" dirty="0">
                <a:latin typeface="Verdana" charset="0"/>
                <a:ea typeface="Verdana" charset="0"/>
                <a:cs typeface="Verdana" charset="0"/>
              </a:rPr>
              <a:t>executes code/query on all </a:t>
            </a:r>
            <a:r>
              <a:rPr lang="en-US" sz="2000" dirty="0" smtClean="0">
                <a:latin typeface="Verdana" charset="0"/>
                <a:ea typeface="Verdana" charset="0"/>
                <a:cs typeface="Verdana" charset="0"/>
              </a:rPr>
              <a:t>partitions of nodes</a:t>
            </a:r>
          </a:p>
          <a:p>
            <a:pPr marL="342900" indent="-342900">
              <a:lnSpc>
                <a:spcPct val="200000"/>
              </a:lnSpc>
              <a:buFont typeface="Wingdings" charset="2"/>
              <a:buChar char="v"/>
            </a:pPr>
            <a:r>
              <a:rPr lang="en-US" sz="2000" dirty="0" smtClean="0">
                <a:latin typeface="Verdana" charset="0"/>
                <a:ea typeface="Verdana" charset="0"/>
                <a:cs typeface="Verdana" charset="0"/>
              </a:rPr>
              <a:t>Large scans</a:t>
            </a:r>
          </a:p>
          <a:p>
            <a:pPr marL="342900" indent="-342900">
              <a:lnSpc>
                <a:spcPct val="200000"/>
              </a:lnSpc>
              <a:buFont typeface="Wingdings" charset="2"/>
              <a:buChar char="v"/>
            </a:pPr>
            <a:r>
              <a:rPr lang="en-US" sz="2000" dirty="0" smtClean="0">
                <a:solidFill>
                  <a:sysClr val="windowText" lastClr="000000"/>
                </a:solidFill>
                <a:latin typeface="Verdana" charset="0"/>
                <a:ea typeface="Verdana" charset="0"/>
                <a:cs typeface="Verdana" charset="0"/>
              </a:rPr>
              <a:t>Resource utilization</a:t>
            </a:r>
            <a:endParaRPr lang="en-US" sz="2000" dirty="0" smtClean="0">
              <a:solidFill>
                <a:sysClr val="windowText" lastClr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9" presetClass="entr" presetSubtype="0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503999" y="99615"/>
            <a:ext cx="9071640" cy="1262160"/>
          </a:xfrm>
        </p:spPr>
        <p:txBody>
          <a:bodyPr/>
          <a:lstStyle/>
          <a:p>
            <a:pPr lvl="0"/>
            <a:r>
              <a:rPr lang="en-US"/>
              <a:t>GeoHash Query Layer</a:t>
            </a:r>
          </a:p>
        </p:txBody>
      </p:sp>
      <p:sp>
        <p:nvSpPr>
          <p:cNvPr id="5" name="Content Placeholder 6"/>
          <p:cNvSpPr txBox="1">
            <a:spLocks/>
          </p:cNvSpPr>
          <p:nvPr/>
        </p:nvSpPr>
        <p:spPr>
          <a:xfrm>
            <a:off x="503999" y="1447856"/>
            <a:ext cx="9406466" cy="6042154"/>
          </a:xfrm>
          <a:prstGeom prst="rect">
            <a:avLst/>
          </a:prstGeom>
        </p:spPr>
        <p:txBody>
          <a:bodyPr/>
          <a:lstStyle>
            <a:lvl1pPr rtl="0" hangingPunct="0">
              <a:spcBef>
                <a:spcPts val="0"/>
              </a:spcBef>
              <a:spcAft>
                <a:spcPts val="1417"/>
              </a:spcAft>
              <a:tabLst/>
              <a:defRPr lang="en-US" sz="3200" b="0" i="0" u="none" strike="noStrike" kern="1200" cap="none">
                <a:ln>
                  <a:noFill/>
                </a:ln>
                <a:latin typeface="Liberation Sans" pitchFamily="18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200000"/>
              </a:lnSpc>
              <a:buFont typeface="Wingdings" charset="2"/>
              <a:buChar char="v"/>
            </a:pPr>
            <a:r>
              <a:rPr lang="en-US" sz="2000" dirty="0" smtClean="0">
                <a:latin typeface="Verdana" charset="0"/>
                <a:ea typeface="Verdana" charset="0"/>
                <a:cs typeface="Verdana" charset="0"/>
              </a:rPr>
              <a:t>Leverage </a:t>
            </a:r>
            <a:r>
              <a:rPr lang="en-US" sz="2000" dirty="0">
                <a:latin typeface="Verdana" charset="0"/>
                <a:ea typeface="Verdana" charset="0"/>
                <a:cs typeface="Verdana" charset="0"/>
              </a:rPr>
              <a:t>the </a:t>
            </a:r>
            <a:r>
              <a:rPr lang="en-US" sz="2000" dirty="0">
                <a:solidFill>
                  <a:srgbClr val="FF3333"/>
                </a:solidFill>
                <a:latin typeface="Verdana" charset="0"/>
                <a:ea typeface="Verdana" charset="0"/>
                <a:cs typeface="Verdana" charset="0"/>
              </a:rPr>
              <a:t>knowledge of previous partitioning</a:t>
            </a:r>
            <a:r>
              <a:rPr lang="en-US" sz="2000" dirty="0">
                <a:latin typeface="Verdana" charset="0"/>
                <a:ea typeface="Verdana" charset="0"/>
                <a:cs typeface="Verdana" charset="0"/>
              </a:rPr>
              <a:t> and efficiently query on subset of </a:t>
            </a:r>
            <a:r>
              <a:rPr lang="en-US" sz="2000" dirty="0" smtClean="0">
                <a:latin typeface="Verdana" charset="0"/>
                <a:ea typeface="Verdana" charset="0"/>
                <a:cs typeface="Verdana" charset="0"/>
              </a:rPr>
              <a:t>data:</a:t>
            </a:r>
          </a:p>
          <a:p>
            <a:pPr marL="342900" indent="-342900">
              <a:lnSpc>
                <a:spcPct val="200000"/>
              </a:lnSpc>
              <a:buFont typeface="Wingdings" charset="2"/>
              <a:buChar char="v"/>
            </a:pPr>
            <a:r>
              <a:rPr lang="en-US" sz="2000" dirty="0" smtClean="0">
                <a:latin typeface="Verdana" charset="0"/>
                <a:ea typeface="Verdana" charset="0"/>
                <a:cs typeface="Verdana" charset="0"/>
              </a:rPr>
              <a:t>Identify </a:t>
            </a:r>
            <a:r>
              <a:rPr lang="en-US" sz="2000" dirty="0">
                <a:latin typeface="Verdana" charset="0"/>
                <a:ea typeface="Verdana" charset="0"/>
                <a:cs typeface="Verdana" charset="0"/>
              </a:rPr>
              <a:t>the</a:t>
            </a:r>
            <a:r>
              <a:rPr lang="en-US" sz="2000" dirty="0">
                <a:solidFill>
                  <a:srgbClr val="FF3333"/>
                </a:solidFill>
                <a:latin typeface="Verdana" charset="0"/>
                <a:ea typeface="Verdana" charset="0"/>
                <a:cs typeface="Verdana" charset="0"/>
              </a:rPr>
              <a:t> type of </a:t>
            </a:r>
            <a:r>
              <a:rPr lang="en-US" sz="2000" dirty="0" smtClean="0">
                <a:solidFill>
                  <a:srgbClr val="FF3333"/>
                </a:solidFill>
                <a:latin typeface="Verdana" charset="0"/>
                <a:ea typeface="Verdana" charset="0"/>
                <a:cs typeface="Verdana" charset="0"/>
              </a:rPr>
              <a:t>Query</a:t>
            </a:r>
          </a:p>
          <a:p>
            <a:pPr marL="342900" indent="-342900">
              <a:lnSpc>
                <a:spcPct val="200000"/>
              </a:lnSpc>
              <a:buFont typeface="Wingdings" charset="2"/>
              <a:buChar char="v"/>
            </a:pPr>
            <a:r>
              <a:rPr lang="en-US" sz="2000" dirty="0" smtClean="0">
                <a:latin typeface="Verdana" charset="0"/>
                <a:ea typeface="Verdana" charset="0"/>
                <a:cs typeface="Verdana" charset="0"/>
              </a:rPr>
              <a:t>Determine </a:t>
            </a:r>
            <a:r>
              <a:rPr lang="en-US" sz="2000" dirty="0">
                <a:latin typeface="Verdana" charset="0"/>
                <a:ea typeface="Verdana" charset="0"/>
                <a:cs typeface="Verdana" charset="0"/>
              </a:rPr>
              <a:t>the </a:t>
            </a:r>
            <a:r>
              <a:rPr lang="en-US" sz="2000" dirty="0">
                <a:solidFill>
                  <a:srgbClr val="FF3333"/>
                </a:solidFill>
                <a:latin typeface="Verdana" charset="0"/>
                <a:ea typeface="Verdana" charset="0"/>
                <a:cs typeface="Verdana" charset="0"/>
              </a:rPr>
              <a:t>areas of interest</a:t>
            </a:r>
            <a:r>
              <a:rPr lang="en-US" sz="2000" dirty="0">
                <a:latin typeface="Verdana" charset="0"/>
                <a:ea typeface="Verdana" charset="0"/>
                <a:cs typeface="Verdana" charset="0"/>
              </a:rPr>
              <a:t> from the overall </a:t>
            </a:r>
            <a:r>
              <a:rPr lang="en-US" sz="2000" dirty="0" smtClean="0">
                <a:latin typeface="Verdana" charset="0"/>
                <a:ea typeface="Verdana" charset="0"/>
                <a:cs typeface="Verdana" charset="0"/>
              </a:rPr>
              <a:t>world</a:t>
            </a:r>
          </a:p>
          <a:p>
            <a:pPr marL="342900" indent="-342900">
              <a:lnSpc>
                <a:spcPct val="200000"/>
              </a:lnSpc>
              <a:buFont typeface="Wingdings" charset="2"/>
              <a:buChar char="v"/>
            </a:pPr>
            <a:r>
              <a:rPr lang="en-US" sz="2000" dirty="0" smtClean="0">
                <a:latin typeface="Verdana" charset="0"/>
                <a:ea typeface="Verdana" charset="0"/>
                <a:cs typeface="Verdana" charset="0"/>
              </a:rPr>
              <a:t>Figure </a:t>
            </a:r>
            <a:r>
              <a:rPr lang="en-US" sz="2000" dirty="0">
                <a:latin typeface="Verdana" charset="0"/>
                <a:ea typeface="Verdana" charset="0"/>
                <a:cs typeface="Verdana" charset="0"/>
              </a:rPr>
              <a:t>out partitions that contain our interested </a:t>
            </a:r>
            <a:r>
              <a:rPr lang="en-US" sz="2000" dirty="0" smtClean="0">
                <a:latin typeface="Verdana" charset="0"/>
                <a:ea typeface="Verdana" charset="0"/>
                <a:cs typeface="Verdana" charset="0"/>
              </a:rPr>
              <a:t>region</a:t>
            </a:r>
          </a:p>
          <a:p>
            <a:pPr marL="342900" indent="-342900">
              <a:lnSpc>
                <a:spcPct val="200000"/>
              </a:lnSpc>
              <a:buFont typeface="Wingdings" charset="2"/>
              <a:buChar char="v"/>
            </a:pPr>
            <a:r>
              <a:rPr lang="en-US" sz="2000" dirty="0" smtClean="0">
                <a:latin typeface="Verdana" charset="0"/>
                <a:ea typeface="Verdana" charset="0"/>
                <a:cs typeface="Verdana" charset="0"/>
              </a:rPr>
              <a:t>Slice </a:t>
            </a:r>
            <a:r>
              <a:rPr lang="en-US" sz="2000" dirty="0">
                <a:latin typeface="Verdana" charset="0"/>
                <a:ea typeface="Verdana" charset="0"/>
                <a:cs typeface="Verdana" charset="0"/>
              </a:rPr>
              <a:t>out the partitions from the </a:t>
            </a:r>
            <a:r>
              <a:rPr lang="en-US" sz="2000" dirty="0" smtClean="0">
                <a:latin typeface="Verdana" charset="0"/>
                <a:ea typeface="Verdana" charset="0"/>
                <a:cs typeface="Verdana" charset="0"/>
              </a:rPr>
              <a:t>RDD</a:t>
            </a:r>
          </a:p>
          <a:p>
            <a:pPr marL="342900" indent="-342900">
              <a:lnSpc>
                <a:spcPct val="200000"/>
              </a:lnSpc>
              <a:buFont typeface="Wingdings" charset="2"/>
              <a:buChar char="v"/>
            </a:pPr>
            <a:r>
              <a:rPr lang="en-US" sz="2000" dirty="0" smtClean="0">
                <a:latin typeface="Verdana" charset="0"/>
                <a:ea typeface="Verdana" charset="0"/>
                <a:cs typeface="Verdana" charset="0"/>
              </a:rPr>
              <a:t>Push </a:t>
            </a:r>
            <a:r>
              <a:rPr lang="en-US" sz="2000" dirty="0">
                <a:latin typeface="Verdana" charset="0"/>
                <a:ea typeface="Verdana" charset="0"/>
                <a:cs typeface="Verdana" charset="0"/>
              </a:rPr>
              <a:t>the query on the final RDD based on the Query </a:t>
            </a:r>
            <a:r>
              <a:rPr lang="en-US" sz="2000" dirty="0" smtClean="0">
                <a:latin typeface="Verdana" charset="0"/>
                <a:ea typeface="Verdana" charset="0"/>
                <a:cs typeface="Verdana" charset="0"/>
              </a:rPr>
              <a:t>predicates</a:t>
            </a:r>
            <a:endParaRPr lang="en-US" sz="2000" dirty="0" smtClean="0">
              <a:solidFill>
                <a:sysClr val="windowText" lastClr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Picture 8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654" y="265871"/>
            <a:ext cx="9338400" cy="7052400"/>
          </a:xfrm>
          <a:prstGeom prst="rect">
            <a:avLst/>
          </a:prstGeom>
        </p:spPr>
      </p:pic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9788893"/>
              </p:ext>
            </p:extLst>
          </p:nvPr>
        </p:nvGraphicFramePr>
        <p:xfrm>
          <a:off x="392654" y="265871"/>
          <a:ext cx="9338400" cy="7052400"/>
        </p:xfrm>
        <a:graphic>
          <a:graphicData uri="http://schemas.openxmlformats.org/drawingml/2006/table">
            <a:tbl>
              <a:tblPr firstRow="1" bandRow="1"/>
              <a:tblGrid>
                <a:gridCol w="1167120">
                  <a:extLst>
                    <a:ext uri="{9D8B030D-6E8A-4147-A177-3AD203B41FA5}">
                      <a16:colId xmlns:a16="http://schemas.microsoft.com/office/drawing/2014/main" xmlns="" val="586344099"/>
                    </a:ext>
                  </a:extLst>
                </a:gridCol>
                <a:gridCol w="1166760">
                  <a:extLst>
                    <a:ext uri="{9D8B030D-6E8A-4147-A177-3AD203B41FA5}">
                      <a16:colId xmlns:a16="http://schemas.microsoft.com/office/drawing/2014/main" xmlns="" val="1996531193"/>
                    </a:ext>
                  </a:extLst>
                </a:gridCol>
                <a:gridCol w="1167120">
                  <a:extLst>
                    <a:ext uri="{9D8B030D-6E8A-4147-A177-3AD203B41FA5}">
                      <a16:colId xmlns:a16="http://schemas.microsoft.com/office/drawing/2014/main" xmlns="" val="1520488433"/>
                    </a:ext>
                  </a:extLst>
                </a:gridCol>
                <a:gridCol w="1166760">
                  <a:extLst>
                    <a:ext uri="{9D8B030D-6E8A-4147-A177-3AD203B41FA5}">
                      <a16:colId xmlns:a16="http://schemas.microsoft.com/office/drawing/2014/main" xmlns="" val="3784618805"/>
                    </a:ext>
                  </a:extLst>
                </a:gridCol>
                <a:gridCol w="1167120">
                  <a:extLst>
                    <a:ext uri="{9D8B030D-6E8A-4147-A177-3AD203B41FA5}">
                      <a16:colId xmlns:a16="http://schemas.microsoft.com/office/drawing/2014/main" xmlns="" val="607630459"/>
                    </a:ext>
                  </a:extLst>
                </a:gridCol>
                <a:gridCol w="1166760">
                  <a:extLst>
                    <a:ext uri="{9D8B030D-6E8A-4147-A177-3AD203B41FA5}">
                      <a16:colId xmlns:a16="http://schemas.microsoft.com/office/drawing/2014/main" xmlns="" val="2580355095"/>
                    </a:ext>
                  </a:extLst>
                </a:gridCol>
                <a:gridCol w="1167120">
                  <a:extLst>
                    <a:ext uri="{9D8B030D-6E8A-4147-A177-3AD203B41FA5}">
                      <a16:colId xmlns:a16="http://schemas.microsoft.com/office/drawing/2014/main" xmlns="" val="1845103962"/>
                    </a:ext>
                  </a:extLst>
                </a:gridCol>
                <a:gridCol w="1169640">
                  <a:extLst>
                    <a:ext uri="{9D8B030D-6E8A-4147-A177-3AD203B41FA5}">
                      <a16:colId xmlns:a16="http://schemas.microsoft.com/office/drawing/2014/main" xmlns="" val="867137087"/>
                    </a:ext>
                  </a:extLst>
                </a:gridCol>
              </a:tblGrid>
              <a:tr h="1410120">
                <a:tc>
                  <a:txBody>
                    <a:bodyPr/>
                    <a:lstStyle/>
                    <a:p>
                      <a:pPr marL="0" marR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endParaRPr lang="en-US" sz="1800" b="0" i="0" u="none" strike="noStrike" kern="1200" cap="none">
                        <a:ln>
                          <a:noFill/>
                        </a:ln>
                        <a:latin typeface="Liberation Sans" pitchFamily="1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endParaRPr lang="en-US" sz="1800" b="0" i="0" u="none" strike="noStrike" kern="1200" cap="none" dirty="0">
                        <a:ln>
                          <a:noFill/>
                        </a:ln>
                        <a:latin typeface="Liberation Sans" pitchFamily="1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endParaRPr lang="en-US" sz="1800" b="0" i="0" u="none" strike="noStrike" kern="1200" cap="none">
                        <a:ln>
                          <a:noFill/>
                        </a:ln>
                        <a:latin typeface="Liberation Sans" pitchFamily="1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endParaRPr lang="en-US" sz="1800" b="0" i="0" u="none" strike="noStrike" kern="1200" cap="none">
                        <a:ln>
                          <a:noFill/>
                        </a:ln>
                        <a:latin typeface="Liberation Sans" pitchFamily="1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endParaRPr lang="en-US" sz="1800" b="0" i="0" u="none" strike="noStrike" kern="1200" cap="none">
                        <a:ln>
                          <a:noFill/>
                        </a:ln>
                        <a:latin typeface="Liberation Sans" pitchFamily="1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endParaRPr lang="en-US" sz="1800" b="0" i="0" u="none" strike="noStrike" kern="1200" cap="none">
                        <a:ln>
                          <a:noFill/>
                        </a:ln>
                        <a:latin typeface="Liberation Sans" pitchFamily="1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endParaRPr lang="en-US" sz="1800" b="0" i="0" u="none" strike="noStrike" kern="1200" cap="none">
                        <a:ln>
                          <a:noFill/>
                        </a:ln>
                        <a:latin typeface="Liberation Sans" pitchFamily="1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endParaRPr lang="en-US" sz="1800" b="0" i="0" u="none" strike="noStrike" kern="1200" cap="none">
                        <a:ln>
                          <a:noFill/>
                        </a:ln>
                        <a:latin typeface="Liberation Sans" pitchFamily="1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652600466"/>
                  </a:ext>
                </a:extLst>
              </a:tr>
              <a:tr h="1410120">
                <a:tc>
                  <a:txBody>
                    <a:bodyPr/>
                    <a:lstStyle/>
                    <a:p>
                      <a:pPr marL="0" marR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endParaRPr lang="en-US" sz="1800" b="0" i="0" u="none" strike="noStrike" kern="1200" cap="none">
                        <a:ln>
                          <a:noFill/>
                        </a:ln>
                        <a:latin typeface="Liberation Sans" pitchFamily="1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endParaRPr lang="en-US" sz="1800" b="0" i="0" u="none" strike="noStrike" kern="1200" cap="none">
                        <a:ln>
                          <a:noFill/>
                        </a:ln>
                        <a:latin typeface="Liberation Sans" pitchFamily="1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endParaRPr lang="en-US" sz="1800" b="0" i="0" u="none" strike="noStrike" kern="1200" cap="none">
                        <a:ln>
                          <a:noFill/>
                        </a:ln>
                        <a:latin typeface="Liberation Sans" pitchFamily="1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endParaRPr lang="en-US" sz="1800" b="0" i="0" u="none" strike="noStrike" kern="1200" cap="none">
                        <a:ln>
                          <a:noFill/>
                        </a:ln>
                        <a:latin typeface="Liberation Sans" pitchFamily="1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endParaRPr lang="en-US" sz="1800" b="0" i="0" u="none" strike="noStrike" kern="1200" cap="none">
                        <a:ln>
                          <a:noFill/>
                        </a:ln>
                        <a:latin typeface="Liberation Sans" pitchFamily="1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endParaRPr lang="en-US" sz="1800" b="0" i="0" u="none" strike="noStrike" kern="1200" cap="none">
                        <a:ln>
                          <a:noFill/>
                        </a:ln>
                        <a:latin typeface="Liberation Sans" pitchFamily="1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endParaRPr lang="en-US" sz="1800" b="0" i="0" u="none" strike="noStrike" kern="1200" cap="none">
                        <a:ln>
                          <a:noFill/>
                        </a:ln>
                        <a:latin typeface="Liberation Sans" pitchFamily="1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endParaRPr lang="en-US" sz="1800" b="0" i="0" u="none" strike="noStrike" kern="1200" cap="none">
                        <a:ln>
                          <a:noFill/>
                        </a:ln>
                        <a:latin typeface="Liberation Sans" pitchFamily="1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962227695"/>
                  </a:ext>
                </a:extLst>
              </a:tr>
              <a:tr h="1410120">
                <a:tc>
                  <a:txBody>
                    <a:bodyPr/>
                    <a:lstStyle/>
                    <a:p>
                      <a:pPr marL="0" marR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endParaRPr lang="en-US" sz="1800" b="0" i="0" u="none" strike="noStrike" kern="1200" cap="none">
                        <a:ln>
                          <a:noFill/>
                        </a:ln>
                        <a:latin typeface="Liberation Sans" pitchFamily="1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endParaRPr lang="en-US" sz="1800" b="0" i="0" u="none" strike="noStrike" kern="1200" cap="none">
                        <a:ln>
                          <a:noFill/>
                        </a:ln>
                        <a:latin typeface="Liberation Sans" pitchFamily="1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endParaRPr lang="en-US" sz="1800" b="0" i="0" u="none" strike="noStrike" kern="1200" cap="none">
                        <a:ln>
                          <a:noFill/>
                        </a:ln>
                        <a:latin typeface="Liberation Sans" pitchFamily="1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endParaRPr lang="en-US" sz="1800" b="0" i="0" u="none" strike="noStrike" kern="1200" cap="none">
                        <a:ln>
                          <a:noFill/>
                        </a:ln>
                        <a:latin typeface="Liberation Sans" pitchFamily="1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endParaRPr lang="en-US" sz="1800" b="0" i="0" u="none" strike="noStrike" kern="1200" cap="none">
                        <a:ln>
                          <a:noFill/>
                        </a:ln>
                        <a:latin typeface="Liberation Sans" pitchFamily="1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endParaRPr lang="en-US" sz="1800" b="0" i="0" u="none" strike="noStrike" kern="1200" cap="none">
                        <a:ln>
                          <a:noFill/>
                        </a:ln>
                        <a:latin typeface="Liberation Sans" pitchFamily="1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endParaRPr lang="en-US" sz="1800" b="0" i="0" u="none" strike="noStrike" kern="1200" cap="none">
                        <a:ln>
                          <a:noFill/>
                        </a:ln>
                        <a:latin typeface="Liberation Sans" pitchFamily="1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endParaRPr lang="en-US" sz="1800" b="0" i="0" u="none" strike="noStrike" kern="1200" cap="none">
                        <a:ln>
                          <a:noFill/>
                        </a:ln>
                        <a:latin typeface="Liberation Sans" pitchFamily="1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709059716"/>
                  </a:ext>
                </a:extLst>
              </a:tr>
              <a:tr h="1410120">
                <a:tc>
                  <a:txBody>
                    <a:bodyPr/>
                    <a:lstStyle/>
                    <a:p>
                      <a:pPr marL="0" marR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endParaRPr lang="en-US" sz="1800" b="0" i="0" u="none" strike="noStrike" kern="1200" cap="none" dirty="0">
                        <a:ln>
                          <a:noFill/>
                        </a:ln>
                        <a:latin typeface="Liberation Sans" pitchFamily="1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endParaRPr lang="en-US" sz="1800" b="0" i="0" u="none" strike="noStrike" kern="1200" cap="none">
                        <a:ln>
                          <a:noFill/>
                        </a:ln>
                        <a:latin typeface="Liberation Sans" pitchFamily="1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endParaRPr lang="en-US" sz="1800" b="0" i="0" u="none" strike="noStrike" kern="1200" cap="none">
                        <a:ln>
                          <a:noFill/>
                        </a:ln>
                        <a:latin typeface="Liberation Sans" pitchFamily="1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endParaRPr lang="en-US" sz="1800" b="0" i="0" u="none" strike="noStrike" kern="1200" cap="none">
                        <a:ln>
                          <a:noFill/>
                        </a:ln>
                        <a:latin typeface="Liberation Sans" pitchFamily="1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endParaRPr lang="en-US" sz="1800" b="0" i="0" u="none" strike="noStrike" kern="1200" cap="none" dirty="0">
                        <a:ln>
                          <a:noFill/>
                        </a:ln>
                        <a:latin typeface="Liberation Sans" pitchFamily="1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endParaRPr lang="en-US" sz="1800" b="0" i="0" u="none" strike="noStrike" kern="1200" cap="none" dirty="0">
                        <a:ln>
                          <a:noFill/>
                        </a:ln>
                        <a:latin typeface="Liberation Sans" pitchFamily="1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endParaRPr lang="en-US" sz="1800" b="0" i="0" u="none" strike="noStrike" kern="1200" cap="none">
                        <a:ln>
                          <a:noFill/>
                        </a:ln>
                        <a:latin typeface="Liberation Sans" pitchFamily="1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endParaRPr lang="en-US" sz="1800" b="0" i="0" u="none" strike="noStrike" kern="1200" cap="none">
                        <a:ln>
                          <a:noFill/>
                        </a:ln>
                        <a:latin typeface="Liberation Sans" pitchFamily="1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494190958"/>
                  </a:ext>
                </a:extLst>
              </a:tr>
              <a:tr h="1411920">
                <a:tc>
                  <a:txBody>
                    <a:bodyPr/>
                    <a:lstStyle/>
                    <a:p>
                      <a:pPr marL="0" marR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endParaRPr lang="en-US" sz="1800" b="0" i="0" u="none" strike="noStrike" kern="1200" cap="none" dirty="0">
                        <a:ln>
                          <a:noFill/>
                        </a:ln>
                        <a:latin typeface="Liberation Sans" pitchFamily="1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endParaRPr lang="en-US" sz="1800" b="0" i="0" u="none" strike="noStrike" kern="1200" cap="none">
                        <a:ln>
                          <a:noFill/>
                        </a:ln>
                        <a:latin typeface="Liberation Sans" pitchFamily="1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endParaRPr lang="en-US" sz="1800" b="0" i="0" u="none" strike="noStrike" kern="1200" cap="none">
                        <a:ln>
                          <a:noFill/>
                        </a:ln>
                        <a:latin typeface="Liberation Sans" pitchFamily="1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endParaRPr lang="en-US" sz="1800" b="0" i="0" u="none" strike="noStrike" kern="1200" cap="none">
                        <a:ln>
                          <a:noFill/>
                        </a:ln>
                        <a:latin typeface="Liberation Sans" pitchFamily="1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endParaRPr lang="en-US" sz="1800" b="0" i="0" u="none" strike="noStrike" kern="1200" cap="none">
                        <a:ln>
                          <a:noFill/>
                        </a:ln>
                        <a:latin typeface="Liberation Sans" pitchFamily="1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endParaRPr lang="en-US" sz="1800" b="0" i="0" u="none" strike="noStrike" kern="1200" cap="none">
                        <a:ln>
                          <a:noFill/>
                        </a:ln>
                        <a:latin typeface="Liberation Sans" pitchFamily="1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endParaRPr lang="en-US" sz="1800" b="0" i="0" u="none" strike="noStrike" kern="1200" cap="none">
                        <a:ln>
                          <a:noFill/>
                        </a:ln>
                        <a:latin typeface="Liberation Sans" pitchFamily="1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endParaRPr lang="en-US" sz="1800" b="0" i="0" u="none" strike="noStrike" kern="1200" cap="none" dirty="0">
                        <a:ln>
                          <a:noFill/>
                        </a:ln>
                        <a:latin typeface="Liberation Sans" pitchFamily="1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678709279"/>
                  </a:ext>
                </a:extLst>
              </a:tr>
            </a:tbl>
          </a:graphicData>
        </a:graphic>
      </p:graphicFrame>
      <p:pic>
        <p:nvPicPr>
          <p:cNvPr id="82" name="Picture 81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5376305" y="2768273"/>
            <a:ext cx="734039" cy="110448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Freeform: Shape 82"/>
          <p:cNvSpPr/>
          <p:nvPr/>
        </p:nvSpPr>
        <p:spPr>
          <a:xfrm>
            <a:off x="4696556" y="2437770"/>
            <a:ext cx="2011680" cy="201168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CC0000">
              <a:alpha val="50000"/>
            </a:srgbClr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WenQuanYi Zen Hei" pitchFamily="2"/>
              <a:cs typeface="Lohit Devanagari" pitchFamily="2"/>
            </a:endParaRPr>
          </a:p>
        </p:txBody>
      </p:sp>
      <p:sp>
        <p:nvSpPr>
          <p:cNvPr id="84" name="Freeform: Shape 83"/>
          <p:cNvSpPr/>
          <p:nvPr/>
        </p:nvSpPr>
        <p:spPr>
          <a:xfrm>
            <a:off x="3902957" y="1674847"/>
            <a:ext cx="3491301" cy="2774603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>
              <a:alpha val="50000"/>
            </a:srgbClr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WenQuanYi Zen Hei" pitchFamily="2"/>
              <a:cs typeface="Lohit Devanagari" pitchFamily="2"/>
            </a:endParaRPr>
          </a:p>
        </p:txBody>
      </p:sp>
      <p:sp>
        <p:nvSpPr>
          <p:cNvPr id="86" name="Freeform: Shape 83"/>
          <p:cNvSpPr/>
          <p:nvPr/>
        </p:nvSpPr>
        <p:spPr>
          <a:xfrm>
            <a:off x="4696556" y="2437771"/>
            <a:ext cx="2011680" cy="201168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>
              <a:alpha val="50000"/>
            </a:srgbClr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WenQuanYi Zen Hei" pitchFamily="2"/>
              <a:cs typeface="Lohit Devanagari" pitchFamily="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3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503999" y="301320"/>
            <a:ext cx="9071640" cy="1262160"/>
          </a:xfrm>
        </p:spPr>
        <p:txBody>
          <a:bodyPr/>
          <a:lstStyle/>
          <a:p>
            <a:pPr lvl="0"/>
            <a:r>
              <a:rPr lang="en-US"/>
              <a:t>Arch2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015559" y="0"/>
            <a:ext cx="7671240" cy="85482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0471" y="1643747"/>
            <a:ext cx="7335138" cy="5348380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Evaluation Results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Improvement in Spatial Query Response time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5487" y="1879028"/>
            <a:ext cx="6608064" cy="4163568"/>
          </a:xfrm>
        </p:spPr>
      </p:pic>
    </p:spTree>
    <p:extLst>
      <p:ext uri="{BB962C8B-B14F-4D97-AF65-F5344CB8AC3E}">
        <p14:creationId xmlns:p14="http://schemas.microsoft.com/office/powerpoint/2010/main" val="1871723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999" y="142296"/>
            <a:ext cx="9071640" cy="1262160"/>
          </a:xfrm>
        </p:spPr>
        <p:txBody>
          <a:bodyPr/>
          <a:lstStyle/>
          <a:p>
            <a:r>
              <a:rPr lang="en-US" dirty="0"/>
              <a:t>Reduction in number of records scanned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302" y="1404456"/>
            <a:ext cx="8671034" cy="5851237"/>
          </a:xfrm>
        </p:spPr>
      </p:pic>
    </p:spTree>
    <p:extLst>
      <p:ext uri="{BB962C8B-B14F-4D97-AF65-F5344CB8AC3E}">
        <p14:creationId xmlns:p14="http://schemas.microsoft.com/office/powerpoint/2010/main" val="116590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Reduction Locality of Spark tasks and minimized shuffling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097" y="1869141"/>
            <a:ext cx="7807444" cy="4840941"/>
          </a:xfrm>
        </p:spPr>
      </p:pic>
    </p:spTree>
    <p:extLst>
      <p:ext uri="{BB962C8B-B14F-4D97-AF65-F5344CB8AC3E}">
        <p14:creationId xmlns:p14="http://schemas.microsoft.com/office/powerpoint/2010/main" val="1606974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1119" y="142690"/>
            <a:ext cx="4752000" cy="60012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012" y="828488"/>
            <a:ext cx="4752000" cy="60012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9241" y="1057088"/>
            <a:ext cx="4752000" cy="60012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59" y="492312"/>
            <a:ext cx="4752000" cy="60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41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Reduction Locality of Spark tasks and minimized shuffling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3275" y="1922930"/>
            <a:ext cx="7293088" cy="4645279"/>
          </a:xfrm>
        </p:spPr>
      </p:pic>
    </p:spTree>
    <p:extLst>
      <p:ext uri="{BB962C8B-B14F-4D97-AF65-F5344CB8AC3E}">
        <p14:creationId xmlns:p14="http://schemas.microsoft.com/office/powerpoint/2010/main" val="1670326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Reduction Locality of Spark tasks and minimized shuffling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565" y="2057400"/>
            <a:ext cx="8957074" cy="4316506"/>
          </a:xfrm>
        </p:spPr>
      </p:pic>
    </p:spTree>
    <p:extLst>
      <p:ext uri="{BB962C8B-B14F-4D97-AF65-F5344CB8AC3E}">
        <p14:creationId xmlns:p14="http://schemas.microsoft.com/office/powerpoint/2010/main" val="1992847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Partitioning is not always beneficial: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3600" dirty="0" smtClean="0"/>
              <a:t>Benefits </a:t>
            </a:r>
            <a:r>
              <a:rPr lang="en-US" sz="3600" dirty="0"/>
              <a:t>of Partitioning with multiple Reads</a:t>
            </a:r>
          </a:p>
        </p:txBody>
      </p:sp>
      <p:graphicFrame>
        <p:nvGraphicFramePr>
          <p:cNvPr id="7" name="Char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38958634"/>
              </p:ext>
            </p:extLst>
          </p:nvPr>
        </p:nvGraphicFramePr>
        <p:xfrm>
          <a:off x="1138399" y="1963271"/>
          <a:ext cx="7802840" cy="46257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302665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Limitations and Challenges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lnSpc>
                <a:spcPct val="250000"/>
              </a:lnSpc>
              <a:buFont typeface="Wingdings" charset="2"/>
              <a:buChar char="v"/>
            </a:pPr>
            <a:r>
              <a:rPr lang="en-US" sz="2000" dirty="0"/>
              <a:t>Inherent imbalance with Hashing</a:t>
            </a:r>
          </a:p>
          <a:p>
            <a:pPr marL="342900" indent="-342900">
              <a:lnSpc>
                <a:spcPct val="250000"/>
              </a:lnSpc>
              <a:buFont typeface="Wingdings" charset="2"/>
              <a:buChar char="v"/>
            </a:pPr>
            <a:r>
              <a:rPr lang="en-US" sz="2000" dirty="0"/>
              <a:t>Need for minimizing scans during load </a:t>
            </a:r>
            <a:r>
              <a:rPr lang="en-US" sz="2000" dirty="0" smtClean="0"/>
              <a:t>balancing</a:t>
            </a:r>
          </a:p>
          <a:p>
            <a:pPr marL="342900" indent="-342900">
              <a:lnSpc>
                <a:spcPct val="250000"/>
              </a:lnSpc>
              <a:buFont typeface="Wingdings" charset="2"/>
              <a:buChar char="v"/>
            </a:pPr>
            <a:r>
              <a:rPr lang="en-US" sz="2000" dirty="0" smtClean="0"/>
              <a:t>Custom </a:t>
            </a:r>
            <a:r>
              <a:rPr lang="en-US" sz="2000" dirty="0"/>
              <a:t>partitioner: Need to maintain </a:t>
            </a:r>
            <a:r>
              <a:rPr lang="en-US" sz="2000" dirty="0" smtClean="0"/>
              <a:t>metadata</a:t>
            </a:r>
          </a:p>
          <a:p>
            <a:pPr marL="342900" indent="-342900">
              <a:lnSpc>
                <a:spcPct val="250000"/>
              </a:lnSpc>
              <a:buFont typeface="Wingdings" charset="2"/>
              <a:buChar char="v"/>
            </a:pPr>
            <a:r>
              <a:rPr lang="en-US" sz="2000" dirty="0" smtClean="0"/>
              <a:t>Custom partitioner: Need to retain spark context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5683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48217" y="3001615"/>
            <a:ext cx="78898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Project</a:t>
            </a:r>
            <a:r>
              <a:rPr lang="en-US" dirty="0" smtClean="0"/>
              <a:t> page visit</a:t>
            </a:r>
            <a:r>
              <a:rPr lang="en-US" dirty="0"/>
              <a:t>: </a:t>
            </a:r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hariharan-gandhi.github.io/thesis</a:t>
            </a:r>
            <a:endParaRPr lang="en-US" dirty="0"/>
          </a:p>
        </p:txBody>
      </p:sp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Details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82078" y="1620078"/>
            <a:ext cx="9447722" cy="53707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400" dirty="0"/>
              <a:t>Facebook logo - </a:t>
            </a:r>
            <a:r>
              <a:rPr lang="en-US" sz="1400" dirty="0">
                <a:hlinkClick r:id="rId3"/>
              </a:rPr>
              <a:t>https://</a:t>
            </a:r>
            <a:r>
              <a:rPr lang="en-US" sz="1400" dirty="0" err="1">
                <a:hlinkClick r:id="rId3"/>
              </a:rPr>
              <a:t>www.facebookbrand.com</a:t>
            </a:r>
            <a:r>
              <a:rPr lang="en-US" sz="1400" dirty="0">
                <a:hlinkClick r:id="rId3"/>
              </a:rPr>
              <a:t>/</a:t>
            </a:r>
            <a:endParaRPr lang="en-US" sz="1400" dirty="0" smtClean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400" dirty="0"/>
              <a:t>Snapchat </a:t>
            </a:r>
            <a:r>
              <a:rPr lang="en-US" sz="1400" dirty="0" smtClean="0"/>
              <a:t>logo </a:t>
            </a:r>
            <a:r>
              <a:rPr lang="en-US" sz="1400" dirty="0"/>
              <a:t>- </a:t>
            </a:r>
            <a:r>
              <a:rPr lang="en-US" sz="1400" dirty="0">
                <a:hlinkClick r:id="rId4"/>
              </a:rPr>
              <a:t>https://</a:t>
            </a:r>
            <a:r>
              <a:rPr lang="en-US" sz="1400" dirty="0" err="1">
                <a:hlinkClick r:id="rId4"/>
              </a:rPr>
              <a:t>www.snapchat.com</a:t>
            </a:r>
            <a:r>
              <a:rPr lang="en-US" sz="1400" dirty="0">
                <a:hlinkClick r:id="rId4"/>
              </a:rPr>
              <a:t>/brand-guidelines</a:t>
            </a:r>
            <a:endParaRPr lang="en-US" sz="1400" dirty="0" smtClean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400" dirty="0"/>
              <a:t>Twitter logo - </a:t>
            </a:r>
            <a:r>
              <a:rPr lang="en-US" sz="1400" dirty="0">
                <a:hlinkClick r:id="rId5"/>
              </a:rPr>
              <a:t>https://</a:t>
            </a:r>
            <a:r>
              <a:rPr lang="en-US" sz="1400" dirty="0" err="1">
                <a:hlinkClick r:id="rId5"/>
              </a:rPr>
              <a:t>about.twitter.com</a:t>
            </a:r>
            <a:r>
              <a:rPr lang="en-US" sz="1400" dirty="0">
                <a:hlinkClick r:id="rId5"/>
              </a:rPr>
              <a:t>/company/brand-assets</a:t>
            </a:r>
            <a:endParaRPr lang="en-US" sz="1400" dirty="0" smtClean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400" dirty="0"/>
              <a:t>Instagram logo - </a:t>
            </a:r>
            <a:r>
              <a:rPr lang="en-US" sz="1400" dirty="0">
                <a:hlinkClick r:id="rId6"/>
              </a:rPr>
              <a:t>https://</a:t>
            </a:r>
            <a:r>
              <a:rPr lang="en-US" sz="1400" dirty="0" err="1">
                <a:hlinkClick r:id="rId6"/>
              </a:rPr>
              <a:t>www.instagram-brand.com</a:t>
            </a:r>
            <a:r>
              <a:rPr lang="en-US" sz="1400" dirty="0">
                <a:hlinkClick r:id="rId6"/>
              </a:rPr>
              <a:t>/</a:t>
            </a:r>
            <a:endParaRPr lang="en-US" sz="1400" dirty="0" smtClean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400" dirty="0" smtClean="0"/>
              <a:t>WhatsApp </a:t>
            </a:r>
            <a:r>
              <a:rPr lang="en-US" sz="1400" dirty="0"/>
              <a:t>logo - </a:t>
            </a:r>
            <a:r>
              <a:rPr lang="en-US" sz="1400" dirty="0">
                <a:hlinkClick r:id="rId7"/>
              </a:rPr>
              <a:t>https://www.whatsappbrand.com</a:t>
            </a:r>
            <a:r>
              <a:rPr lang="en-US" sz="1400" dirty="0" smtClean="0">
                <a:hlinkClick r:id="rId7"/>
              </a:rPr>
              <a:t>/</a:t>
            </a:r>
            <a:endParaRPr lang="en-US" sz="1400" dirty="0" smtClean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400" dirty="0"/>
              <a:t>IBM logo - </a:t>
            </a:r>
            <a:r>
              <a:rPr lang="en-US" sz="1400" dirty="0">
                <a:hlinkClick r:id="rId8"/>
              </a:rPr>
              <a:t>https://www-03.ibm.com/press/us/</a:t>
            </a:r>
            <a:r>
              <a:rPr lang="en-US" sz="1400" dirty="0" err="1">
                <a:hlinkClick r:id="rId8"/>
              </a:rPr>
              <a:t>en</a:t>
            </a:r>
            <a:r>
              <a:rPr lang="en-US" sz="1400" dirty="0">
                <a:hlinkClick r:id="rId8"/>
              </a:rPr>
              <a:t>/photo/20190.wss</a:t>
            </a:r>
            <a:endParaRPr lang="en-US" sz="1400" dirty="0" smtClean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400" dirty="0"/>
              <a:t>Geotagging - </a:t>
            </a:r>
            <a:r>
              <a:rPr lang="en-US" sz="1400" dirty="0">
                <a:hlinkClick r:id="rId9"/>
              </a:rPr>
              <a:t>http://</a:t>
            </a:r>
            <a:r>
              <a:rPr lang="en-US" sz="1400" dirty="0" err="1" smtClean="0">
                <a:hlinkClick r:id="rId9"/>
              </a:rPr>
              <a:t>smbp.uwaterloo.ca</a:t>
            </a:r>
            <a:r>
              <a:rPr lang="en-US" sz="1400" dirty="0" smtClean="0">
                <a:hlinkClick r:id="rId9"/>
              </a:rPr>
              <a:t>/</a:t>
            </a:r>
            <a:r>
              <a:rPr lang="en-US" sz="1400" dirty="0" err="1" smtClean="0">
                <a:hlinkClick r:id="rId9"/>
              </a:rPr>
              <a:t>wp</a:t>
            </a:r>
            <a:r>
              <a:rPr lang="en-US" sz="1400" dirty="0" smtClean="0">
                <a:hlinkClick r:id="rId9"/>
              </a:rPr>
              <a:t>-content/uploads/2014/07/</a:t>
            </a:r>
            <a:r>
              <a:rPr lang="en-US" sz="1400" dirty="0" err="1" smtClean="0">
                <a:hlinkClick r:id="rId9"/>
              </a:rPr>
              <a:t>geotagging.jpg</a:t>
            </a:r>
            <a:endParaRPr lang="en-US" sz="1400" dirty="0" smtClean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400" dirty="0" smtClean="0"/>
              <a:t>Map tile screenshot - </a:t>
            </a:r>
            <a:r>
              <a:rPr lang="en-US" sz="1400" dirty="0"/>
              <a:t>©2016 MapQuest </a:t>
            </a:r>
            <a:r>
              <a:rPr lang="en-US" sz="1400" dirty="0" smtClean="0">
                <a:hlinkClick r:id="rId10"/>
              </a:rPr>
              <a:t>http</a:t>
            </a:r>
            <a:r>
              <a:rPr lang="en-US" sz="1400" dirty="0">
                <a:hlinkClick r:id="rId10"/>
              </a:rPr>
              <a:t>://open.mapquest.com</a:t>
            </a:r>
            <a:r>
              <a:rPr lang="en-US" sz="1400" dirty="0" smtClean="0">
                <a:hlinkClick r:id="rId10"/>
              </a:rPr>
              <a:t>/</a:t>
            </a:r>
            <a:r>
              <a:rPr lang="en-US" sz="1400" dirty="0" smtClean="0"/>
              <a:t> | </a:t>
            </a:r>
            <a:r>
              <a:rPr lang="en-US" sz="1400" dirty="0"/>
              <a:t>©</a:t>
            </a:r>
            <a:r>
              <a:rPr lang="en-US" sz="1400" dirty="0" err="1"/>
              <a:t>OpenStreetMap</a:t>
            </a:r>
            <a:r>
              <a:rPr lang="en-US" sz="1400" dirty="0"/>
              <a:t> contributors - </a:t>
            </a:r>
            <a:r>
              <a:rPr lang="en-US" sz="1400" dirty="0">
                <a:hlinkClick r:id="rId11"/>
              </a:rPr>
              <a:t>http://</a:t>
            </a:r>
            <a:r>
              <a:rPr lang="en-US" sz="1400" dirty="0" smtClean="0">
                <a:hlinkClick r:id="rId11"/>
              </a:rPr>
              <a:t>www.openstreetmap.org/copyright </a:t>
            </a:r>
            <a:r>
              <a:rPr lang="en-US" sz="1400" dirty="0" smtClean="0"/>
              <a:t>| ©Google Maps </a:t>
            </a:r>
            <a:r>
              <a:rPr lang="en-US" sz="1400" dirty="0" smtClean="0">
                <a:hlinkClick r:id="rId12"/>
              </a:rPr>
              <a:t>maps.google.com</a:t>
            </a:r>
            <a:r>
              <a:rPr lang="en-US" sz="1400" dirty="0" smtClean="0"/>
              <a:t> 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400" dirty="0" smtClean="0"/>
              <a:t>Statistics: Location </a:t>
            </a:r>
            <a:r>
              <a:rPr lang="en-US" sz="1400" dirty="0"/>
              <a:t>based service - </a:t>
            </a:r>
            <a:r>
              <a:rPr lang="en-US" sz="1400" dirty="0">
                <a:hlinkClick r:id="rId13"/>
              </a:rPr>
              <a:t>https://wangxiaoyujade.wordpress.com/2015/02/25/location-based-service-groupon</a:t>
            </a:r>
            <a:r>
              <a:rPr lang="en-US" sz="1400" dirty="0" smtClean="0">
                <a:hlinkClick r:id="rId13"/>
              </a:rPr>
              <a:t>/</a:t>
            </a:r>
            <a:r>
              <a:rPr lang="en-US" sz="1400" dirty="0" smtClean="0"/>
              <a:t> Source: Socintel360 as cited in company blog </a:t>
            </a:r>
            <a:r>
              <a:rPr lang="en-US" sz="1400" dirty="0" smtClean="0">
                <a:hlinkClick r:id="rId14"/>
              </a:rPr>
              <a:t>http</a:t>
            </a:r>
            <a:r>
              <a:rPr lang="en-US" sz="1400" dirty="0">
                <a:hlinkClick r:id="rId14"/>
              </a:rPr>
              <a:t>://www.emarketer.com/</a:t>
            </a:r>
            <a:endParaRPr lang="en-US" sz="1400" dirty="0" smtClean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400" dirty="0" smtClean="0"/>
              <a:t>Statistics: mobile users - </a:t>
            </a:r>
            <a:r>
              <a:rPr lang="en-US" sz="1400" dirty="0"/>
              <a:t>GSMA, “</a:t>
            </a:r>
            <a:r>
              <a:rPr lang="en-US" sz="1400" dirty="0" err="1"/>
              <a:t>Gsma</a:t>
            </a:r>
            <a:r>
              <a:rPr lang="en-US" sz="1400" dirty="0"/>
              <a:t>: The mobile economy 2016.” </a:t>
            </a:r>
            <a:r>
              <a:rPr lang="en-US" sz="1400" dirty="0">
                <a:hlinkClick r:id="rId15"/>
              </a:rPr>
              <a:t>http://</a:t>
            </a:r>
            <a:r>
              <a:rPr lang="en-US" sz="1400" dirty="0" smtClean="0">
                <a:hlinkClick r:id="rId15"/>
              </a:rPr>
              <a:t>www.gsmamobileeconomy.com/</a:t>
            </a:r>
            <a:endParaRPr lang="en-US" sz="1400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US" sz="1400" dirty="0" smtClean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US" sz="1400" dirty="0" smtClean="0"/>
          </a:p>
          <a:p>
            <a:pPr marL="342900" indent="-342900">
              <a:buFont typeface="+mj-lt"/>
              <a:buAutoNum type="arabicPeriod"/>
            </a:pPr>
            <a:endParaRPr lang="en-US" sz="1400" dirty="0"/>
          </a:p>
          <a:p>
            <a:r>
              <a:rPr lang="en-US" sz="1400" dirty="0" smtClean="0"/>
              <a:t>References last accessed</a:t>
            </a:r>
            <a:r>
              <a:rPr lang="en-US" sz="1400" dirty="0"/>
              <a:t>: 12-July-2016</a:t>
            </a:r>
            <a:endParaRPr lang="en-US" sz="1400" dirty="0" smtClean="0"/>
          </a:p>
        </p:txBody>
      </p:sp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3995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388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503999" y="301320"/>
            <a:ext cx="9071640" cy="1262160"/>
          </a:xfrm>
        </p:spPr>
        <p:txBody>
          <a:bodyPr/>
          <a:lstStyle/>
          <a:p>
            <a:pPr lvl="0"/>
            <a:r>
              <a:rPr lang="en-US"/>
              <a:t>Trending Scenario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503999" y="1769040"/>
            <a:ext cx="9071640" cy="4384440"/>
          </a:xfrm>
        </p:spPr>
        <p:txBody>
          <a:bodyPr/>
          <a:lstStyle/>
          <a:p>
            <a:pPr marL="457200" lvl="0" indent="-457200">
              <a:buSzPct val="45000"/>
              <a:buFont typeface="Wingdings" charset="2"/>
              <a:buChar char="Ø"/>
            </a:pPr>
            <a:r>
              <a:rPr lang="en-US" dirty="0">
                <a:latin typeface="Verdana" charset="0"/>
                <a:ea typeface="Verdana" charset="0"/>
                <a:cs typeface="Verdana" charset="0"/>
              </a:rPr>
              <a:t>Very </a:t>
            </a:r>
            <a:r>
              <a:rPr lang="en-US" dirty="0">
                <a:solidFill>
                  <a:srgbClr val="FF3333"/>
                </a:solidFill>
                <a:latin typeface="Verdana" charset="0"/>
                <a:ea typeface="Verdana" charset="0"/>
                <a:cs typeface="Verdana" charset="0"/>
              </a:rPr>
              <a:t>large volume</a:t>
            </a:r>
            <a:r>
              <a:rPr lang="en-US" dirty="0">
                <a:latin typeface="Verdana" charset="0"/>
                <a:ea typeface="Verdana" charset="0"/>
                <a:cs typeface="Verdana" charset="0"/>
              </a:rPr>
              <a:t> of Geo-spatial data</a:t>
            </a:r>
          </a:p>
          <a:p>
            <a:pPr marL="457200" lvl="0" indent="-457200">
              <a:buSzPct val="45000"/>
              <a:buFont typeface="Wingdings" charset="2"/>
              <a:buChar char="Ø"/>
            </a:pPr>
            <a:r>
              <a:rPr lang="en-US" dirty="0">
                <a:latin typeface="Verdana" charset="0"/>
                <a:ea typeface="Verdana" charset="0"/>
                <a:cs typeface="Verdana" charset="0"/>
              </a:rPr>
              <a:t>Businesses need location aware services</a:t>
            </a:r>
          </a:p>
          <a:p>
            <a:pPr lvl="1" hangingPunct="0">
              <a:spcBef>
                <a:spcPts val="0"/>
              </a:spcBef>
              <a:spcAft>
                <a:spcPts val="1417"/>
              </a:spcAft>
              <a:buSzPct val="75000"/>
              <a:buFont typeface="StarSymbol" charset="0"/>
              <a:buChar char="–"/>
            </a:pPr>
            <a:r>
              <a:rPr lang="en-US" sz="3200" dirty="0">
                <a:latin typeface="Verdana" charset="0"/>
                <a:ea typeface="Verdana" charset="0"/>
                <a:cs typeface="Verdana" charset="0"/>
              </a:rPr>
              <a:t>Like tweets in an particular area</a:t>
            </a:r>
          </a:p>
          <a:p>
            <a:pPr lvl="1" hangingPunct="0">
              <a:spcBef>
                <a:spcPts val="0"/>
              </a:spcBef>
              <a:spcAft>
                <a:spcPts val="1417"/>
              </a:spcAft>
              <a:buSzPct val="75000"/>
              <a:buFont typeface="StarSymbol"/>
              <a:buChar char="–"/>
            </a:pPr>
            <a:r>
              <a:rPr lang="en-US" sz="3200" dirty="0">
                <a:latin typeface="Verdana" charset="0"/>
                <a:ea typeface="Verdana" charset="0"/>
                <a:cs typeface="Verdana" charset="0"/>
              </a:rPr>
              <a:t>Weather information of a holiday spot which you plan to visit over the vacation</a:t>
            </a:r>
          </a:p>
          <a:p>
            <a:pPr lvl="1" hangingPunct="0">
              <a:spcBef>
                <a:spcPts val="0"/>
              </a:spcBef>
              <a:spcAft>
                <a:spcPts val="1417"/>
              </a:spcAft>
              <a:buSzPct val="75000"/>
              <a:buFont typeface="StarSymbol"/>
              <a:buChar char="–"/>
            </a:pPr>
            <a:r>
              <a:rPr lang="en-US" sz="3200" dirty="0">
                <a:latin typeface="Verdana" charset="0"/>
                <a:ea typeface="Verdana" charset="0"/>
                <a:cs typeface="Verdana" charset="0"/>
              </a:rPr>
              <a:t>Attractions nearby</a:t>
            </a:r>
          </a:p>
          <a:p>
            <a:pPr lvl="1" hangingPunct="0">
              <a:spcBef>
                <a:spcPts val="0"/>
              </a:spcBef>
              <a:spcAft>
                <a:spcPts val="1417"/>
              </a:spcAft>
              <a:buSzPct val="75000"/>
              <a:buFont typeface="StarSymbol"/>
              <a:buChar char="–"/>
            </a:pPr>
            <a:r>
              <a:rPr lang="en-US" sz="3200" dirty="0">
                <a:latin typeface="Verdana" charset="0"/>
                <a:ea typeface="Verdana" charset="0"/>
                <a:cs typeface="Verdana" charset="0"/>
              </a:rPr>
              <a:t>Take me through the shortest route</a:t>
            </a:r>
          </a:p>
          <a:p>
            <a:pPr lvl="1" hangingPunct="0">
              <a:spcBef>
                <a:spcPts val="0"/>
              </a:spcBef>
              <a:spcAft>
                <a:spcPts val="1417"/>
              </a:spcAft>
              <a:buSzPct val="75000"/>
              <a:buFont typeface="StarSymbol"/>
              <a:buChar char="–"/>
            </a:pPr>
            <a:r>
              <a:rPr lang="en-US" sz="3200" dirty="0">
                <a:latin typeface="Verdana" charset="0"/>
                <a:ea typeface="Verdana" charset="0"/>
                <a:cs typeface="Verdana" charset="0"/>
              </a:rPr>
              <a:t>many more.....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 txBox="1">
            <a:spLocks noGrp="1"/>
          </p:cNvSpPr>
          <p:nvPr>
            <p:ph type="title" idx="4294967295"/>
          </p:nvPr>
        </p:nvSpPr>
        <p:spPr>
          <a:xfrm>
            <a:off x="503999" y="301320"/>
            <a:ext cx="9071640" cy="1262160"/>
          </a:xfrm>
        </p:spPr>
        <p:txBody>
          <a:bodyPr/>
          <a:lstStyle/>
          <a:p>
            <a:pPr lvl="0"/>
            <a:r>
              <a:rPr lang="en-US"/>
              <a:t>Seek support from Parallel computing platforms</a:t>
            </a:r>
          </a:p>
        </p:txBody>
      </p:sp>
      <p:sp>
        <p:nvSpPr>
          <p:cNvPr id="4" name="Text Placeholder 3"/>
          <p:cNvSpPr txBox="1">
            <a:spLocks noGrp="1"/>
          </p:cNvSpPr>
          <p:nvPr>
            <p:ph type="body" idx="4294967295"/>
          </p:nvPr>
        </p:nvSpPr>
        <p:spPr>
          <a:xfrm>
            <a:off x="503999" y="3294528"/>
            <a:ext cx="9071640" cy="2858951"/>
          </a:xfrm>
        </p:spPr>
        <p:txBody>
          <a:bodyPr/>
          <a:lstStyle/>
          <a:p>
            <a:pPr marL="457200" lvl="0" indent="-457200">
              <a:buSzPct val="45000"/>
              <a:buFont typeface="Wingdings" charset="2"/>
              <a:buChar char="v"/>
            </a:pPr>
            <a:r>
              <a:rPr lang="en-US" sz="2000" dirty="0" smtClean="0">
                <a:latin typeface="Verdana" charset="0"/>
                <a:ea typeface="Verdana" charset="0"/>
                <a:cs typeface="Verdana" charset="0"/>
              </a:rPr>
              <a:t>To </a:t>
            </a:r>
            <a:r>
              <a:rPr lang="en-US" sz="2000" dirty="0">
                <a:latin typeface="Verdana" charset="0"/>
                <a:ea typeface="Verdana" charset="0"/>
                <a:cs typeface="Verdana" charset="0"/>
              </a:rPr>
              <a:t>handle such large volumes</a:t>
            </a:r>
          </a:p>
          <a:p>
            <a:pPr marL="342900" lvl="0" indent="-342900">
              <a:buSzPct val="45000"/>
              <a:buFont typeface="Wingdings" charset="2"/>
              <a:buChar char="v"/>
            </a:pPr>
            <a:r>
              <a:rPr lang="en-US" sz="2000" dirty="0">
                <a:latin typeface="Verdana" charset="0"/>
                <a:ea typeface="Verdana" charset="0"/>
                <a:cs typeface="Verdana" charset="0"/>
              </a:rPr>
              <a:t>But unfortunately, </a:t>
            </a:r>
            <a:r>
              <a:rPr lang="en-US" sz="2000" dirty="0">
                <a:solidFill>
                  <a:srgbClr val="FF3333"/>
                </a:solidFill>
                <a:latin typeface="Verdana" charset="0"/>
                <a:ea typeface="Verdana" charset="0"/>
                <a:cs typeface="Verdana" charset="0"/>
              </a:rPr>
              <a:t>no native support</a:t>
            </a:r>
            <a:r>
              <a:rPr lang="en-US" sz="2000" dirty="0">
                <a:latin typeface="Verdana" charset="0"/>
                <a:ea typeface="Verdana" charset="0"/>
                <a:cs typeface="Verdana" charset="0"/>
              </a:rPr>
              <a:t> (yet)</a:t>
            </a:r>
          </a:p>
          <a:p>
            <a:pPr marL="342900" lvl="0" indent="-342900">
              <a:buSzPct val="45000"/>
              <a:buFont typeface="Wingdings" charset="2"/>
              <a:buChar char="v"/>
            </a:pPr>
            <a:r>
              <a:rPr lang="en-US" sz="2000" dirty="0">
                <a:latin typeface="Verdana" charset="0"/>
                <a:ea typeface="Verdana" charset="0"/>
                <a:cs typeface="Verdana" charset="0"/>
              </a:rPr>
              <a:t>Needs modifying internal implementations</a:t>
            </a:r>
          </a:p>
          <a:p>
            <a:pPr lvl="0">
              <a:buSzPct val="45000"/>
              <a:buFont typeface="StarSymbol"/>
              <a:buChar char="●"/>
            </a:pPr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503999" y="301320"/>
            <a:ext cx="9071640" cy="1262160"/>
          </a:xfrm>
        </p:spPr>
        <p:txBody>
          <a:bodyPr/>
          <a:lstStyle/>
          <a:p>
            <a:pPr lvl="0"/>
            <a:r>
              <a:rPr lang="en-US"/>
              <a:t>Why partition ?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2103120" y="4206240"/>
            <a:ext cx="5381640" cy="2567879"/>
            <a:chOff x="2103120" y="4206240"/>
            <a:chExt cx="5381640" cy="2567879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lum/>
              <a:alphaModFix/>
            </a:blip>
            <a:srcRect/>
            <a:stretch>
              <a:fillRect/>
            </a:stretch>
          </p:blipFill>
          <p:spPr>
            <a:xfrm>
              <a:off x="2103120" y="5334480"/>
              <a:ext cx="940680" cy="109728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" name="Straight Connector 5"/>
            <p:cNvSpPr/>
            <p:nvPr/>
          </p:nvSpPr>
          <p:spPr>
            <a:xfrm>
              <a:off x="3127320" y="5950079"/>
              <a:ext cx="759240" cy="0"/>
            </a:xfrm>
            <a:prstGeom prst="line">
              <a:avLst/>
            </a:prstGeom>
            <a:noFill/>
            <a:ln w="0">
              <a:solidFill>
                <a:srgbClr val="3465A4"/>
              </a:solidFill>
              <a:prstDash val="solid"/>
              <a:headEnd type="arrow"/>
              <a:tailEnd type="arrow"/>
            </a:ln>
          </p:spPr>
          <p:txBody>
            <a:bodyPr vert="horz" wrap="none" lIns="90000" tIns="45000" rIns="90000" bIns="4500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WenQuanYi Zen Hei" pitchFamily="2"/>
                <a:cs typeface="Lohit Devanagari" pitchFamily="2"/>
              </a:endParaRPr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lum/>
              <a:alphaModFix/>
            </a:blip>
            <a:srcRect/>
            <a:stretch>
              <a:fillRect/>
            </a:stretch>
          </p:blipFill>
          <p:spPr>
            <a:xfrm>
              <a:off x="4010399" y="5269319"/>
              <a:ext cx="940680" cy="10969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lum/>
              <a:alphaModFix/>
            </a:blip>
            <a:srcRect/>
            <a:stretch>
              <a:fillRect/>
            </a:stretch>
          </p:blipFill>
          <p:spPr>
            <a:xfrm>
              <a:off x="5263200" y="5269319"/>
              <a:ext cx="940319" cy="10972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>
              <a:lum/>
              <a:alphaModFix/>
            </a:blip>
            <a:srcRect/>
            <a:stretch>
              <a:fillRect/>
            </a:stretch>
          </p:blipFill>
          <p:spPr>
            <a:xfrm>
              <a:off x="6544080" y="5269679"/>
              <a:ext cx="940680" cy="109728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" name="Straight Connector 9"/>
            <p:cNvSpPr/>
            <p:nvPr/>
          </p:nvSpPr>
          <p:spPr>
            <a:xfrm flipV="1">
              <a:off x="2740319" y="4206240"/>
              <a:ext cx="1558081" cy="110088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custDash>
                <a:ds d="720000" sp="100000"/>
                <a:ds d="720000" sp="100000"/>
                <a:ds d="575433" sp="100000"/>
              </a:custDash>
              <a:tailEnd type="arrow"/>
            </a:ln>
          </p:spPr>
          <p:txBody>
            <a:bodyPr vert="horz" wrap="none" lIns="90000" tIns="45000" rIns="90000" bIns="4500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WenQuanYi Zen Hei" pitchFamily="2"/>
                <a:cs typeface="Lohit Devanagari" pitchFamily="2"/>
              </a:endParaRPr>
            </a:p>
          </p:txBody>
        </p:sp>
        <p:sp>
          <p:nvSpPr>
            <p:cNvPr id="11" name="Straight Connector 10"/>
            <p:cNvSpPr/>
            <p:nvPr/>
          </p:nvSpPr>
          <p:spPr>
            <a:xfrm flipV="1">
              <a:off x="4220639" y="4320360"/>
              <a:ext cx="703081" cy="101268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custDash>
                <a:ds d="720000" sp="100000"/>
                <a:ds d="720000" sp="100000"/>
                <a:ds d="575433" sp="100000"/>
              </a:custDash>
              <a:tailEnd type="arrow"/>
            </a:ln>
          </p:spPr>
          <p:txBody>
            <a:bodyPr vert="horz" wrap="none" lIns="90000" tIns="45000" rIns="90000" bIns="4500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WenQuanYi Zen Hei" pitchFamily="2"/>
                <a:cs typeface="Lohit Devanagari" pitchFamily="2"/>
              </a:endParaRPr>
            </a:p>
          </p:txBody>
        </p:sp>
        <p:sp>
          <p:nvSpPr>
            <p:cNvPr id="12" name="Straight Connector 11"/>
            <p:cNvSpPr/>
            <p:nvPr/>
          </p:nvSpPr>
          <p:spPr>
            <a:xfrm flipH="1" flipV="1">
              <a:off x="6261480" y="4254840"/>
              <a:ext cx="707040" cy="979919"/>
            </a:xfrm>
            <a:prstGeom prst="line">
              <a:avLst/>
            </a:prstGeom>
            <a:noFill/>
            <a:ln w="0">
              <a:solidFill>
                <a:srgbClr val="000000"/>
              </a:solidFill>
              <a:custDash>
                <a:ds d="720000" sp="100000"/>
                <a:ds d="720000" sp="100000"/>
                <a:ds d="575433" sp="100000"/>
              </a:custDash>
              <a:tailEnd type="arrow"/>
            </a:ln>
          </p:spPr>
          <p:txBody>
            <a:bodyPr vert="horz" wrap="none" lIns="90000" tIns="45000" rIns="90000" bIns="4500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WenQuanYi Zen Hei" pitchFamily="2"/>
                <a:cs typeface="Lohit Devanagari" pitchFamily="2"/>
              </a:endParaRPr>
            </a:p>
          </p:txBody>
        </p:sp>
        <p:sp>
          <p:nvSpPr>
            <p:cNvPr id="13" name="Straight Connector 12"/>
            <p:cNvSpPr/>
            <p:nvPr/>
          </p:nvSpPr>
          <p:spPr>
            <a:xfrm flipH="1" flipV="1">
              <a:off x="5429880" y="4320360"/>
              <a:ext cx="361440" cy="101268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custDash>
                <a:ds d="720000" sp="100000"/>
                <a:ds d="720000" sp="100000"/>
                <a:ds d="575433" sp="100000"/>
              </a:custDash>
              <a:tailEnd type="arrow"/>
            </a:ln>
          </p:spPr>
          <p:txBody>
            <a:bodyPr vert="horz" wrap="none" lIns="90000" tIns="45000" rIns="90000" bIns="4500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WenQuanYi Zen Hei" pitchFamily="2"/>
                <a:cs typeface="Lohit Devanagari" pitchFamily="2"/>
              </a:endParaRPr>
            </a:p>
          </p:txBody>
        </p:sp>
        <p:cxnSp>
          <p:nvCxnSpPr>
            <p:cNvPr id="14" name="Connector: Elbow 13"/>
            <p:cNvCxnSpPr>
              <a:stCxn id="7" idx="2"/>
            </p:cNvCxnSpPr>
            <p:nvPr/>
          </p:nvCxnSpPr>
          <p:spPr>
            <a:xfrm>
              <a:off x="4480560" y="6366240"/>
              <a:ext cx="2533679" cy="720"/>
            </a:xfrm>
            <a:prstGeom prst="bentConnector3">
              <a:avLst/>
            </a:prstGeom>
            <a:noFill/>
            <a:ln w="0">
              <a:solidFill>
                <a:srgbClr val="3465A4"/>
              </a:solidFill>
              <a:prstDash val="solid"/>
              <a:headEnd type="arrow"/>
              <a:tailEnd type="arrow"/>
            </a:ln>
          </p:spPr>
        </p:cxnSp>
        <p:sp>
          <p:nvSpPr>
            <p:cNvPr id="15" name="Freeform: Shape 14"/>
            <p:cNvSpPr/>
            <p:nvPr/>
          </p:nvSpPr>
          <p:spPr>
            <a:xfrm>
              <a:off x="3369240" y="5531040"/>
              <a:ext cx="253080" cy="32688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21600"/>
                <a:gd name="f7" fmla="val 3600"/>
                <a:gd name="f8" fmla="val 1500"/>
                <a:gd name="f9" fmla="val 1800"/>
                <a:gd name="f10" fmla="val 3000"/>
                <a:gd name="f11" fmla="val 14409"/>
                <a:gd name="f12" fmla="val 20100"/>
                <a:gd name="f13" fmla="val 16209"/>
                <a:gd name="f14" fmla="val 18600"/>
                <a:gd name="f15" fmla="val 18009"/>
                <a:gd name="f16" fmla="val 11610"/>
                <a:gd name="f17" fmla="val 17893"/>
                <a:gd name="f18" fmla="val 11472"/>
                <a:gd name="f19" fmla="val 20839"/>
                <a:gd name="f20" fmla="val 4833"/>
                <a:gd name="f21" fmla="val 21528"/>
                <a:gd name="f22" fmla="val 2450"/>
                <a:gd name="f23" fmla="val 21113"/>
                <a:gd name="f24" fmla="val 1591"/>
                <a:gd name="f25" fmla="val 20781"/>
                <a:gd name="f26" fmla="val 20300"/>
                <a:gd name="f27" fmla="+- 0 0 0"/>
                <a:gd name="f28" fmla="*/ f3 1 21600"/>
                <a:gd name="f29" fmla="*/ f4 1 21600"/>
                <a:gd name="f30" fmla="*/ f27 f0 1"/>
                <a:gd name="f31" fmla="*/ 0 f28 1"/>
                <a:gd name="f32" fmla="*/ 18600 f28 1"/>
                <a:gd name="f33" fmla="*/ 18009 f29 1"/>
                <a:gd name="f34" fmla="*/ 3600 f29 1"/>
                <a:gd name="f35" fmla="*/ 10800 f28 1"/>
                <a:gd name="f36" fmla="*/ 0 f29 1"/>
                <a:gd name="f37" fmla="*/ f30 1 f2"/>
                <a:gd name="f38" fmla="*/ 10800 f29 1"/>
                <a:gd name="f39" fmla="*/ 19890 f29 1"/>
                <a:gd name="f40" fmla="*/ 21600 f28 1"/>
                <a:gd name="f41" fmla="+- f37 0 f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41">
                  <a:pos x="f35" y="f36"/>
                </a:cxn>
                <a:cxn ang="f41">
                  <a:pos x="f31" y="f38"/>
                </a:cxn>
                <a:cxn ang="f41">
                  <a:pos x="f35" y="f39"/>
                </a:cxn>
                <a:cxn ang="f41">
                  <a:pos x="f40" y="f38"/>
                </a:cxn>
              </a:cxnLst>
              <a:rect l="f31" t="f34" r="f32" b="f33"/>
              <a:pathLst>
                <a:path w="21600" h="21600">
                  <a:moveTo>
                    <a:pt x="f5" y="f7"/>
                  </a:moveTo>
                  <a:lnTo>
                    <a:pt x="f8" y="f7"/>
                  </a:lnTo>
                  <a:lnTo>
                    <a:pt x="f8" y="f9"/>
                  </a:lnTo>
                  <a:lnTo>
                    <a:pt x="f10" y="f9"/>
                  </a:lnTo>
                  <a:lnTo>
                    <a:pt x="f10" y="f5"/>
                  </a:lnTo>
                  <a:lnTo>
                    <a:pt x="f6" y="f5"/>
                  </a:lnTo>
                  <a:lnTo>
                    <a:pt x="f6" y="f11"/>
                  </a:lnTo>
                  <a:lnTo>
                    <a:pt x="f12" y="f11"/>
                  </a:lnTo>
                  <a:lnTo>
                    <a:pt x="f12" y="f13"/>
                  </a:lnTo>
                  <a:lnTo>
                    <a:pt x="f14" y="f13"/>
                  </a:lnTo>
                  <a:lnTo>
                    <a:pt x="f14" y="f15"/>
                  </a:lnTo>
                  <a:cubicBezTo>
                    <a:pt x="f16" y="f17"/>
                    <a:pt x="f18" y="f19"/>
                    <a:pt x="f20" y="f21"/>
                  </a:cubicBezTo>
                  <a:cubicBezTo>
                    <a:pt x="f22" y="f23"/>
                    <a:pt x="f24" y="f25"/>
                    <a:pt x="f5" y="f26"/>
                  </a:cubicBezTo>
                  <a:close/>
                </a:path>
                <a:path w="21600" h="21600" fill="none">
                  <a:moveTo>
                    <a:pt x="f8" y="f7"/>
                  </a:moveTo>
                  <a:lnTo>
                    <a:pt x="f14" y="f7"/>
                  </a:lnTo>
                  <a:lnTo>
                    <a:pt x="f14" y="f13"/>
                  </a:lnTo>
                </a:path>
                <a:path w="21600" h="21600" fill="none">
                  <a:moveTo>
                    <a:pt x="f10" y="f9"/>
                  </a:moveTo>
                  <a:lnTo>
                    <a:pt x="f12" y="f9"/>
                  </a:lnTo>
                  <a:lnTo>
                    <a:pt x="f12" y="f11"/>
                  </a:lnTo>
                </a:path>
              </a:pathLst>
            </a:custGeom>
            <a:solidFill>
              <a:srgbClr val="CC0000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WenQuanYi Zen Hei" pitchFamily="2"/>
                <a:cs typeface="Lohit Devanagari" pitchFamily="2"/>
              </a:endParaRPr>
            </a:p>
          </p:txBody>
        </p:sp>
        <p:sp>
          <p:nvSpPr>
            <p:cNvPr id="16" name="Freeform: Shape 15"/>
            <p:cNvSpPr/>
            <p:nvPr/>
          </p:nvSpPr>
          <p:spPr>
            <a:xfrm>
              <a:off x="5610600" y="6446879"/>
              <a:ext cx="253080" cy="32724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21600"/>
                <a:gd name="f7" fmla="val 3600"/>
                <a:gd name="f8" fmla="val 1500"/>
                <a:gd name="f9" fmla="val 1800"/>
                <a:gd name="f10" fmla="val 3000"/>
                <a:gd name="f11" fmla="val 14409"/>
                <a:gd name="f12" fmla="val 20100"/>
                <a:gd name="f13" fmla="val 16209"/>
                <a:gd name="f14" fmla="val 18600"/>
                <a:gd name="f15" fmla="val 18009"/>
                <a:gd name="f16" fmla="val 11610"/>
                <a:gd name="f17" fmla="val 17893"/>
                <a:gd name="f18" fmla="val 11472"/>
                <a:gd name="f19" fmla="val 20839"/>
                <a:gd name="f20" fmla="val 4833"/>
                <a:gd name="f21" fmla="val 21528"/>
                <a:gd name="f22" fmla="val 2450"/>
                <a:gd name="f23" fmla="val 21113"/>
                <a:gd name="f24" fmla="val 1591"/>
                <a:gd name="f25" fmla="val 20781"/>
                <a:gd name="f26" fmla="val 20300"/>
                <a:gd name="f27" fmla="+- 0 0 0"/>
                <a:gd name="f28" fmla="*/ f3 1 21600"/>
                <a:gd name="f29" fmla="*/ f4 1 21600"/>
                <a:gd name="f30" fmla="*/ f27 f0 1"/>
                <a:gd name="f31" fmla="*/ 0 f28 1"/>
                <a:gd name="f32" fmla="*/ 18600 f28 1"/>
                <a:gd name="f33" fmla="*/ 18009 f29 1"/>
                <a:gd name="f34" fmla="*/ 3600 f29 1"/>
                <a:gd name="f35" fmla="*/ 10800 f28 1"/>
                <a:gd name="f36" fmla="*/ 0 f29 1"/>
                <a:gd name="f37" fmla="*/ f30 1 f2"/>
                <a:gd name="f38" fmla="*/ 10800 f29 1"/>
                <a:gd name="f39" fmla="*/ 19890 f29 1"/>
                <a:gd name="f40" fmla="*/ 21600 f28 1"/>
                <a:gd name="f41" fmla="+- f37 0 f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41">
                  <a:pos x="f35" y="f36"/>
                </a:cxn>
                <a:cxn ang="f41">
                  <a:pos x="f31" y="f38"/>
                </a:cxn>
                <a:cxn ang="f41">
                  <a:pos x="f35" y="f39"/>
                </a:cxn>
                <a:cxn ang="f41">
                  <a:pos x="f40" y="f38"/>
                </a:cxn>
              </a:cxnLst>
              <a:rect l="f31" t="f34" r="f32" b="f33"/>
              <a:pathLst>
                <a:path w="21600" h="21600">
                  <a:moveTo>
                    <a:pt x="f5" y="f7"/>
                  </a:moveTo>
                  <a:lnTo>
                    <a:pt x="f8" y="f7"/>
                  </a:lnTo>
                  <a:lnTo>
                    <a:pt x="f8" y="f9"/>
                  </a:lnTo>
                  <a:lnTo>
                    <a:pt x="f10" y="f9"/>
                  </a:lnTo>
                  <a:lnTo>
                    <a:pt x="f10" y="f5"/>
                  </a:lnTo>
                  <a:lnTo>
                    <a:pt x="f6" y="f5"/>
                  </a:lnTo>
                  <a:lnTo>
                    <a:pt x="f6" y="f11"/>
                  </a:lnTo>
                  <a:lnTo>
                    <a:pt x="f12" y="f11"/>
                  </a:lnTo>
                  <a:lnTo>
                    <a:pt x="f12" y="f13"/>
                  </a:lnTo>
                  <a:lnTo>
                    <a:pt x="f14" y="f13"/>
                  </a:lnTo>
                  <a:lnTo>
                    <a:pt x="f14" y="f15"/>
                  </a:lnTo>
                  <a:cubicBezTo>
                    <a:pt x="f16" y="f17"/>
                    <a:pt x="f18" y="f19"/>
                    <a:pt x="f20" y="f21"/>
                  </a:cubicBezTo>
                  <a:cubicBezTo>
                    <a:pt x="f22" y="f23"/>
                    <a:pt x="f24" y="f25"/>
                    <a:pt x="f5" y="f26"/>
                  </a:cubicBezTo>
                  <a:close/>
                </a:path>
                <a:path w="21600" h="21600" fill="none">
                  <a:moveTo>
                    <a:pt x="f8" y="f7"/>
                  </a:moveTo>
                  <a:lnTo>
                    <a:pt x="f14" y="f7"/>
                  </a:lnTo>
                  <a:lnTo>
                    <a:pt x="f14" y="f13"/>
                  </a:lnTo>
                </a:path>
                <a:path w="21600" h="21600" fill="none">
                  <a:moveTo>
                    <a:pt x="f10" y="f9"/>
                  </a:moveTo>
                  <a:lnTo>
                    <a:pt x="f12" y="f9"/>
                  </a:lnTo>
                  <a:lnTo>
                    <a:pt x="f12" y="f11"/>
                  </a:lnTo>
                </a:path>
              </a:pathLst>
            </a:custGeom>
            <a:solidFill>
              <a:srgbClr val="CC0000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WenQuanYi Zen Hei" pitchFamily="2"/>
                <a:cs typeface="Lohit Devanagari" pitchFamily="2"/>
              </a:endParaRPr>
            </a:p>
          </p:txBody>
        </p:sp>
      </p:grpSp>
      <p:sp>
        <p:nvSpPr>
          <p:cNvPr id="17" name="Content Placeholder 6"/>
          <p:cNvSpPr txBox="1">
            <a:spLocks/>
          </p:cNvSpPr>
          <p:nvPr/>
        </p:nvSpPr>
        <p:spPr>
          <a:xfrm>
            <a:off x="854456" y="1563480"/>
            <a:ext cx="8569151" cy="2418840"/>
          </a:xfrm>
          <a:prstGeom prst="rect">
            <a:avLst/>
          </a:prstGeom>
        </p:spPr>
        <p:txBody>
          <a:bodyPr/>
          <a:lstStyle>
            <a:lvl1pPr rtl="0" hangingPunct="0">
              <a:spcBef>
                <a:spcPts val="0"/>
              </a:spcBef>
              <a:spcAft>
                <a:spcPts val="1417"/>
              </a:spcAft>
              <a:tabLst/>
              <a:defRPr lang="en-US" sz="3200" b="0" i="0" u="none" strike="noStrike" kern="1200" cap="none">
                <a:ln>
                  <a:noFill/>
                </a:ln>
                <a:latin typeface="Liberation Sans" pitchFamily="18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0" indent="-342900">
              <a:lnSpc>
                <a:spcPct val="200000"/>
              </a:lnSpc>
              <a:buFont typeface="Wingdings" charset="2"/>
              <a:buChar char="v"/>
            </a:pPr>
            <a:r>
              <a:rPr lang="en-US" sz="2000" smtClean="0">
                <a:latin typeface="Verdana" charset="0"/>
                <a:ea typeface="Verdana" charset="0"/>
                <a:cs typeface="Verdana" charset="0"/>
              </a:rPr>
              <a:t>Spatial </a:t>
            </a:r>
            <a:r>
              <a:rPr lang="en-US" sz="2000" dirty="0">
                <a:latin typeface="Verdana" charset="0"/>
                <a:ea typeface="Verdana" charset="0"/>
                <a:cs typeface="Verdana" charset="0"/>
              </a:rPr>
              <a:t>Indexing for retrieval</a:t>
            </a:r>
          </a:p>
          <a:p>
            <a:pPr marL="342900" lvl="0" indent="-342900">
              <a:lnSpc>
                <a:spcPct val="200000"/>
              </a:lnSpc>
              <a:buFont typeface="Wingdings" charset="2"/>
              <a:buChar char="v"/>
            </a:pPr>
            <a:r>
              <a:rPr lang="en-US" sz="2000" dirty="0">
                <a:latin typeface="Verdana" charset="0"/>
                <a:ea typeface="Verdana" charset="0"/>
                <a:cs typeface="Verdana" charset="0"/>
              </a:rPr>
              <a:t>Range Queries, grouping – </a:t>
            </a:r>
            <a:r>
              <a:rPr lang="en-US" sz="2000" dirty="0">
                <a:solidFill>
                  <a:srgbClr val="FF0000"/>
                </a:solidFill>
                <a:latin typeface="Verdana" charset="0"/>
                <a:ea typeface="Verdana" charset="0"/>
                <a:cs typeface="Verdana" charset="0"/>
              </a:rPr>
              <a:t>Network cost </a:t>
            </a:r>
            <a:r>
              <a:rPr lang="en-US" sz="2000" dirty="0">
                <a:latin typeface="Verdana" charset="0"/>
                <a:ea typeface="Verdana" charset="0"/>
                <a:cs typeface="Verdana" charset="0"/>
              </a:rPr>
              <a:t>due to shuffling between clusters/nodes</a:t>
            </a:r>
          </a:p>
          <a:p>
            <a:pPr marL="342900" lvl="0" indent="-342900">
              <a:lnSpc>
                <a:spcPct val="200000"/>
              </a:lnSpc>
              <a:buFont typeface="Wingdings" charset="2"/>
              <a:buChar char="v"/>
            </a:pPr>
            <a:endParaRPr lang="en-US" sz="2000" dirty="0">
              <a:latin typeface="Verdana" charset="0"/>
              <a:ea typeface="Verdana" charset="0"/>
              <a:cs typeface="Verdana" charset="0"/>
            </a:endParaRPr>
          </a:p>
          <a:p>
            <a:pPr marL="342900" lvl="0" indent="-342900">
              <a:lnSpc>
                <a:spcPct val="200000"/>
              </a:lnSpc>
              <a:buFont typeface="Wingdings" charset="2"/>
              <a:buChar char="v"/>
            </a:pPr>
            <a:endParaRPr lang="en-US" sz="2000" dirty="0">
              <a:latin typeface="Verdana" charset="0"/>
              <a:ea typeface="Verdana" charset="0"/>
              <a:cs typeface="Verdana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503999" y="301320"/>
            <a:ext cx="9071640" cy="1262160"/>
          </a:xfrm>
        </p:spPr>
        <p:txBody>
          <a:bodyPr/>
          <a:lstStyle/>
          <a:p>
            <a:pPr lvl="0"/>
            <a:r>
              <a:rPr lang="en-US"/>
              <a:t>When to partition ?</a:t>
            </a:r>
          </a:p>
        </p:txBody>
      </p:sp>
      <p:sp>
        <p:nvSpPr>
          <p:cNvPr id="4" name="Content Placeholder 6"/>
          <p:cNvSpPr txBox="1">
            <a:spLocks/>
          </p:cNvSpPr>
          <p:nvPr/>
        </p:nvSpPr>
        <p:spPr>
          <a:xfrm>
            <a:off x="854456" y="1563480"/>
            <a:ext cx="8569151" cy="3600192"/>
          </a:xfrm>
          <a:prstGeom prst="rect">
            <a:avLst/>
          </a:prstGeom>
        </p:spPr>
        <p:txBody>
          <a:bodyPr/>
          <a:lstStyle>
            <a:lvl1pPr rtl="0" hangingPunct="0">
              <a:spcBef>
                <a:spcPts val="0"/>
              </a:spcBef>
              <a:spcAft>
                <a:spcPts val="1417"/>
              </a:spcAft>
              <a:tabLst/>
              <a:defRPr lang="en-US" sz="3200" b="0" i="0" u="none" strike="noStrike" kern="1200" cap="none">
                <a:ln>
                  <a:noFill/>
                </a:ln>
                <a:latin typeface="Liberation Sans" pitchFamily="18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0" indent="-342900">
              <a:lnSpc>
                <a:spcPct val="200000"/>
              </a:lnSpc>
              <a:buFont typeface="Wingdings" charset="2"/>
              <a:buChar char="v"/>
            </a:pPr>
            <a:r>
              <a:rPr lang="en-US" sz="2000" dirty="0" smtClean="0">
                <a:latin typeface="Verdana" charset="0"/>
                <a:ea typeface="Verdana" charset="0"/>
                <a:cs typeface="Verdana" charset="0"/>
              </a:rPr>
              <a:t>Geospatial </a:t>
            </a:r>
            <a:r>
              <a:rPr lang="en-US" sz="2000" dirty="0">
                <a:latin typeface="Verdana" charset="0"/>
                <a:ea typeface="Verdana" charset="0"/>
                <a:cs typeface="Verdana" charset="0"/>
              </a:rPr>
              <a:t>operations intense application,. </a:t>
            </a:r>
            <a:r>
              <a:rPr lang="en-US" sz="2000" dirty="0" err="1">
                <a:latin typeface="Verdana" charset="0"/>
                <a:ea typeface="Verdana" charset="0"/>
                <a:cs typeface="Verdana" charset="0"/>
              </a:rPr>
              <a:t>Eg</a:t>
            </a:r>
            <a:r>
              <a:rPr lang="en-US" sz="2000" dirty="0">
                <a:latin typeface="Verdana" charset="0"/>
                <a:ea typeface="Verdana" charset="0"/>
                <a:cs typeface="Verdana" charset="0"/>
              </a:rPr>
              <a:t>: Location aware services</a:t>
            </a:r>
          </a:p>
          <a:p>
            <a:pPr marL="342900" lvl="0" indent="-342900">
              <a:lnSpc>
                <a:spcPct val="200000"/>
              </a:lnSpc>
              <a:buFont typeface="Wingdings" charset="2"/>
              <a:buChar char="v"/>
            </a:pPr>
            <a:r>
              <a:rPr lang="en-US" sz="2000" dirty="0">
                <a:latin typeface="Verdana" charset="0"/>
                <a:ea typeface="Verdana" charset="0"/>
                <a:cs typeface="Verdana" charset="0"/>
              </a:rPr>
              <a:t>Major interests of queries are Geospatial:</a:t>
            </a:r>
          </a:p>
          <a:p>
            <a:pPr marL="1028700" lvl="1" indent="-342900">
              <a:lnSpc>
                <a:spcPct val="100000"/>
              </a:lnSpc>
              <a:buFont typeface="Wingdings" charset="2"/>
              <a:buChar char="v"/>
            </a:pPr>
            <a:r>
              <a:rPr lang="en-US" sz="1800" dirty="0">
                <a:latin typeface="Verdana" charset="0"/>
                <a:ea typeface="Verdana" charset="0"/>
                <a:cs typeface="Verdana" charset="0"/>
              </a:rPr>
              <a:t>Ex: </a:t>
            </a:r>
            <a:r>
              <a:rPr lang="en-US" sz="1800" b="1" i="1" dirty="0">
                <a:latin typeface="Verdana" charset="0"/>
                <a:ea typeface="Verdana" charset="0"/>
                <a:cs typeface="Verdana" charset="0"/>
              </a:rPr>
              <a:t>Maps, Uber, Jodel, AirBnB, Emergency </a:t>
            </a:r>
            <a:r>
              <a:rPr lang="en-US" sz="1800" b="1" i="1" dirty="0" smtClean="0">
                <a:latin typeface="Verdana" charset="0"/>
                <a:ea typeface="Verdana" charset="0"/>
                <a:cs typeface="Verdana" charset="0"/>
              </a:rPr>
              <a:t>Services</a:t>
            </a:r>
          </a:p>
          <a:p>
            <a:pPr marL="1028700" lvl="1" indent="-342900">
              <a:lnSpc>
                <a:spcPct val="100000"/>
              </a:lnSpc>
              <a:buFont typeface="Wingdings" charset="2"/>
              <a:buChar char="v"/>
            </a:pPr>
            <a:endParaRPr lang="en-US" sz="1200" b="1" i="1" dirty="0">
              <a:latin typeface="Verdana" charset="0"/>
              <a:ea typeface="Verdana" charset="0"/>
              <a:cs typeface="Verdana" charset="0"/>
            </a:endParaRPr>
          </a:p>
          <a:p>
            <a:pPr marL="342900" lvl="0" indent="-342900">
              <a:lnSpc>
                <a:spcPct val="200000"/>
              </a:lnSpc>
              <a:buFont typeface="Wingdings" charset="2"/>
              <a:buChar char="v"/>
            </a:pPr>
            <a:r>
              <a:rPr lang="en-US" sz="2000" dirty="0">
                <a:latin typeface="Verdana" charset="0"/>
                <a:ea typeface="Verdana" charset="0"/>
                <a:cs typeface="Verdana" charset="0"/>
              </a:rPr>
              <a:t>Multiple reads</a:t>
            </a:r>
          </a:p>
          <a:p>
            <a:pPr marL="342900" lvl="0" indent="-342900">
              <a:lnSpc>
                <a:spcPct val="200000"/>
              </a:lnSpc>
              <a:buFont typeface="Wingdings" charset="2"/>
              <a:buChar char="v"/>
            </a:pPr>
            <a:endParaRPr lang="en-US" sz="2000" dirty="0">
              <a:latin typeface="Verdana" charset="0"/>
              <a:ea typeface="Verdana" charset="0"/>
              <a:cs typeface="Verdana" charset="0"/>
            </a:endParaRPr>
          </a:p>
          <a:p>
            <a:pPr marL="342900" lvl="0" indent="-342900">
              <a:lnSpc>
                <a:spcPct val="200000"/>
              </a:lnSpc>
              <a:buFont typeface="Wingdings" charset="2"/>
              <a:buChar char="v"/>
            </a:pPr>
            <a:endParaRPr lang="en-US" sz="2000" dirty="0">
              <a:latin typeface="Verdana" charset="0"/>
              <a:ea typeface="Verdana" charset="0"/>
              <a:cs typeface="Verdana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503999" y="301320"/>
            <a:ext cx="9071640" cy="1262160"/>
          </a:xfrm>
        </p:spPr>
        <p:txBody>
          <a:bodyPr/>
          <a:lstStyle/>
          <a:p>
            <a:pPr lvl="0"/>
            <a:r>
              <a:rPr lang="en-US" dirty="0"/>
              <a:t>The plan</a:t>
            </a:r>
          </a:p>
        </p:txBody>
      </p:sp>
      <p:sp>
        <p:nvSpPr>
          <p:cNvPr id="4" name="Content Placeholder 6"/>
          <p:cNvSpPr txBox="1">
            <a:spLocks/>
          </p:cNvSpPr>
          <p:nvPr/>
        </p:nvSpPr>
        <p:spPr>
          <a:xfrm>
            <a:off x="854456" y="1563479"/>
            <a:ext cx="8569151" cy="5482779"/>
          </a:xfrm>
          <a:prstGeom prst="rect">
            <a:avLst/>
          </a:prstGeom>
        </p:spPr>
        <p:txBody>
          <a:bodyPr/>
          <a:lstStyle>
            <a:lvl1pPr rtl="0" hangingPunct="0">
              <a:spcBef>
                <a:spcPts val="0"/>
              </a:spcBef>
              <a:spcAft>
                <a:spcPts val="1417"/>
              </a:spcAft>
              <a:tabLst/>
              <a:defRPr lang="en-US" sz="3200" b="0" i="0" u="none" strike="noStrike" kern="1200" cap="none">
                <a:ln>
                  <a:noFill/>
                </a:ln>
                <a:latin typeface="Liberation Sans" pitchFamily="18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150000"/>
              </a:lnSpc>
            </a:pPr>
            <a:r>
              <a:rPr lang="en-US" sz="2000" dirty="0" smtClean="0">
                <a:latin typeface="Verdana" charset="0"/>
                <a:ea typeface="Verdana" charset="0"/>
                <a:cs typeface="Verdana" charset="0"/>
              </a:rPr>
              <a:t>Introduce </a:t>
            </a:r>
            <a:r>
              <a:rPr lang="en-US" sz="2000" dirty="0">
                <a:latin typeface="Verdana" charset="0"/>
                <a:ea typeface="Verdana" charset="0"/>
                <a:cs typeface="Verdana" charset="0"/>
              </a:rPr>
              <a:t>a partitioning scheme in Apache Spark that partitions data-sets considering Geo-spatial info</a:t>
            </a:r>
            <a:r>
              <a:rPr lang="en-US" sz="2000" dirty="0" smtClean="0">
                <a:latin typeface="Verdana" charset="0"/>
                <a:ea typeface="Verdana" charset="0"/>
                <a:cs typeface="Verdana" charset="0"/>
              </a:rPr>
              <a:t>:</a:t>
            </a:r>
          </a:p>
          <a:p>
            <a:pPr marL="342900" lvl="0" indent="-342900">
              <a:buFont typeface="Wingdings" charset="2"/>
              <a:buChar char="v"/>
            </a:pPr>
            <a:r>
              <a:rPr lang="en-US" sz="2000" dirty="0" smtClean="0">
                <a:solidFill>
                  <a:srgbClr val="FF3333"/>
                </a:solidFill>
                <a:latin typeface="Verdana" charset="0"/>
                <a:ea typeface="Verdana" charset="0"/>
                <a:cs typeface="Verdana" charset="0"/>
              </a:rPr>
              <a:t>Communication </a:t>
            </a:r>
            <a:r>
              <a:rPr lang="en-US" sz="2000" dirty="0">
                <a:solidFill>
                  <a:srgbClr val="FF3333"/>
                </a:solidFill>
                <a:latin typeface="Verdana" charset="0"/>
                <a:ea typeface="Verdana" charset="0"/>
                <a:cs typeface="Verdana" charset="0"/>
              </a:rPr>
              <a:t>in distributed </a:t>
            </a:r>
            <a:r>
              <a:rPr lang="en-US" sz="2000" dirty="0" smtClean="0">
                <a:solidFill>
                  <a:srgbClr val="FF3333"/>
                </a:solidFill>
                <a:latin typeface="Verdana" charset="0"/>
                <a:ea typeface="Verdana" charset="0"/>
                <a:cs typeface="Verdana" charset="0"/>
              </a:rPr>
              <a:t>environment:</a:t>
            </a:r>
          </a:p>
          <a:p>
            <a:pPr marL="1028700" lvl="1" indent="-342900">
              <a:lnSpc>
                <a:spcPct val="100000"/>
              </a:lnSpc>
              <a:buFont typeface="Wingdings" charset="2"/>
              <a:buChar char="v"/>
            </a:pPr>
            <a:r>
              <a:rPr lang="en-US" sz="1800" dirty="0">
                <a:solidFill>
                  <a:srgbClr val="000000"/>
                </a:solidFill>
                <a:latin typeface="Verdana" charset="0"/>
                <a:ea typeface="Verdana" charset="0"/>
                <a:cs typeface="Verdana" charset="0"/>
              </a:rPr>
              <a:t>minimize network traffic by allowing spark program to control RDD </a:t>
            </a:r>
            <a:r>
              <a:rPr lang="en-US" sz="1800" dirty="0" smtClean="0">
                <a:solidFill>
                  <a:srgbClr val="000000"/>
                </a:solidFill>
                <a:latin typeface="Verdana" charset="0"/>
                <a:ea typeface="Verdana" charset="0"/>
                <a:cs typeface="Verdana" charset="0"/>
              </a:rPr>
              <a:t>partitioning</a:t>
            </a:r>
            <a:endParaRPr lang="en-US" sz="1800" dirty="0">
              <a:solidFill>
                <a:srgbClr val="000000"/>
              </a:solidFill>
              <a:latin typeface="Verdana" charset="0"/>
              <a:ea typeface="Verdana" charset="0"/>
              <a:cs typeface="Verdana" charset="0"/>
            </a:endParaRPr>
          </a:p>
          <a:p>
            <a:pPr marL="1028700" lvl="1" indent="-342900">
              <a:lnSpc>
                <a:spcPct val="100000"/>
              </a:lnSpc>
              <a:buFont typeface="Wingdings" charset="2"/>
              <a:buChar char="v"/>
            </a:pPr>
            <a:endParaRPr lang="en-US" sz="1800" dirty="0" smtClean="0">
              <a:solidFill>
                <a:srgbClr val="FF3333"/>
              </a:solidFill>
              <a:latin typeface="Verdana" charset="0"/>
              <a:ea typeface="Verdana" charset="0"/>
              <a:cs typeface="Verdana" charset="0"/>
            </a:endParaRPr>
          </a:p>
          <a:p>
            <a:pPr marL="342900" lvl="0" indent="-342900">
              <a:buFont typeface="Wingdings" charset="2"/>
              <a:buChar char="v"/>
            </a:pPr>
            <a:r>
              <a:rPr lang="en-US" sz="2000" dirty="0" smtClean="0">
                <a:solidFill>
                  <a:srgbClr val="FF3333"/>
                </a:solidFill>
                <a:latin typeface="Verdana" charset="0"/>
                <a:ea typeface="Verdana" charset="0"/>
                <a:cs typeface="Verdana" charset="0"/>
              </a:rPr>
              <a:t>Retained </a:t>
            </a:r>
            <a:r>
              <a:rPr lang="en-US" sz="2000" dirty="0">
                <a:solidFill>
                  <a:srgbClr val="FF3333"/>
                </a:solidFill>
                <a:latin typeface="Verdana" charset="0"/>
                <a:ea typeface="Verdana" charset="0"/>
                <a:cs typeface="Verdana" charset="0"/>
              </a:rPr>
              <a:t>Spatial </a:t>
            </a:r>
            <a:r>
              <a:rPr lang="en-US" sz="2000" dirty="0" smtClean="0">
                <a:solidFill>
                  <a:srgbClr val="FF3333"/>
                </a:solidFill>
                <a:latin typeface="Verdana" charset="0"/>
                <a:ea typeface="Verdana" charset="0"/>
                <a:cs typeface="Verdana" charset="0"/>
              </a:rPr>
              <a:t>Locality:</a:t>
            </a:r>
          </a:p>
          <a:p>
            <a:pPr marL="1028700" lvl="1" indent="-342900">
              <a:lnSpc>
                <a:spcPct val="100000"/>
              </a:lnSpc>
              <a:buFont typeface="Wingdings" charset="2"/>
              <a:buChar char="v"/>
            </a:pPr>
            <a:r>
              <a:rPr lang="en-US" sz="1800" dirty="0">
                <a:solidFill>
                  <a:srgbClr val="000000"/>
                </a:solidFill>
                <a:latin typeface="Verdana" charset="0"/>
                <a:ea typeface="Verdana" charset="0"/>
                <a:cs typeface="Verdana" charset="0"/>
              </a:rPr>
              <a:t>nearby points are probably in the same partition / </a:t>
            </a:r>
            <a:r>
              <a:rPr lang="en-US" sz="1800" dirty="0" smtClean="0">
                <a:solidFill>
                  <a:srgbClr val="000000"/>
                </a:solidFill>
                <a:latin typeface="Verdana" charset="0"/>
                <a:ea typeface="Verdana" charset="0"/>
                <a:cs typeface="Verdana" charset="0"/>
              </a:rPr>
              <a:t>cluster</a:t>
            </a:r>
          </a:p>
          <a:p>
            <a:pPr marL="1028700" lvl="1" indent="-342900">
              <a:lnSpc>
                <a:spcPct val="100000"/>
              </a:lnSpc>
              <a:buFont typeface="Wingdings" charset="2"/>
              <a:buChar char="v"/>
            </a:pPr>
            <a:endParaRPr lang="en-US" sz="1800" dirty="0" smtClean="0">
              <a:solidFill>
                <a:srgbClr val="FF3333"/>
              </a:solidFill>
              <a:latin typeface="Verdana" charset="0"/>
              <a:ea typeface="Verdana" charset="0"/>
              <a:cs typeface="Verdana" charset="0"/>
            </a:endParaRPr>
          </a:p>
          <a:p>
            <a:pPr marL="342900" lvl="0" indent="-342900">
              <a:lnSpc>
                <a:spcPct val="200000"/>
              </a:lnSpc>
              <a:buFont typeface="Wingdings" charset="2"/>
              <a:buChar char="v"/>
            </a:pPr>
            <a:r>
              <a:rPr lang="en-US" sz="2000" dirty="0" smtClean="0">
                <a:latin typeface="Verdana" charset="0"/>
                <a:ea typeface="Verdana" charset="0"/>
                <a:cs typeface="Verdana" charset="0"/>
              </a:rPr>
              <a:t>Minimize </a:t>
            </a:r>
            <a:r>
              <a:rPr lang="en-US" sz="2000" dirty="0">
                <a:latin typeface="Verdana" charset="0"/>
                <a:ea typeface="Verdana" charset="0"/>
                <a:cs typeface="Verdana" charset="0"/>
              </a:rPr>
              <a:t>data points shuffling during Geo-spatial </a:t>
            </a:r>
            <a:r>
              <a:rPr lang="en-US" sz="2000" dirty="0" smtClean="0">
                <a:latin typeface="Verdana" charset="0"/>
                <a:ea typeface="Verdana" charset="0"/>
                <a:cs typeface="Verdana" charset="0"/>
              </a:rPr>
              <a:t>queries</a:t>
            </a:r>
          </a:p>
          <a:p>
            <a:pPr marL="342900" lvl="0" indent="-342900">
              <a:lnSpc>
                <a:spcPct val="200000"/>
              </a:lnSpc>
              <a:buFont typeface="Wingdings" charset="2"/>
              <a:buChar char="v"/>
            </a:pPr>
            <a:r>
              <a:rPr lang="en-US" sz="2000" dirty="0" smtClean="0">
                <a:latin typeface="Verdana" charset="0"/>
                <a:ea typeface="Verdana" charset="0"/>
                <a:cs typeface="Verdana" charset="0"/>
              </a:rPr>
              <a:t>Optimized </a:t>
            </a:r>
            <a:r>
              <a:rPr lang="en-US" sz="2000" dirty="0">
                <a:latin typeface="Verdana" charset="0"/>
                <a:ea typeface="Verdana" charset="0"/>
                <a:cs typeface="Verdana" charset="0"/>
              </a:rPr>
              <a:t>for Search &amp; Range queries on Geo-points</a:t>
            </a:r>
          </a:p>
          <a:p>
            <a:pPr marL="342900" lvl="0" indent="-342900">
              <a:lnSpc>
                <a:spcPct val="200000"/>
              </a:lnSpc>
              <a:buFont typeface="Wingdings" charset="2"/>
              <a:buChar char="v"/>
            </a:pPr>
            <a:endParaRPr lang="en-US" sz="2000" dirty="0">
              <a:latin typeface="Verdana" charset="0"/>
              <a:ea typeface="Verdana" charset="0"/>
              <a:cs typeface="Verdan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686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 smtClean="0"/>
              <a:t>Efficient Spatial processing with Spark</a:t>
            </a:r>
            <a:endParaRPr lang="en-US" dirty="0"/>
          </a:p>
        </p:txBody>
      </p:sp>
      <p:sp>
        <p:nvSpPr>
          <p:cNvPr id="10" name="Content Placeholder 6"/>
          <p:cNvSpPr txBox="1">
            <a:spLocks/>
          </p:cNvSpPr>
          <p:nvPr/>
        </p:nvSpPr>
        <p:spPr bwMode="auto">
          <a:xfrm>
            <a:off x="1028916" y="1862428"/>
            <a:ext cx="8881565" cy="2144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lnSpc>
                <a:spcPct val="130000"/>
              </a:lnSpc>
              <a:spcBef>
                <a:spcPts val="220"/>
              </a:spcBef>
              <a:spcAft>
                <a:spcPts val="254"/>
              </a:spcAft>
              <a:buFont typeface="Wingdings" pitchFamily="2" charset="2"/>
              <a:buNone/>
              <a:defRPr sz="2205">
                <a:solidFill>
                  <a:schemeClr val="tx1"/>
                </a:solidFill>
                <a:latin typeface="+mn-lt"/>
                <a:ea typeface="+mn-ea"/>
                <a:cs typeface="Tahoma" pitchFamily="34" charset="0"/>
              </a:defRPr>
            </a:lvl1pPr>
            <a:lvl2pPr marL="197739" indent="-195989" algn="l" rtl="0" eaLnBrk="1" fontAlgn="base" hangingPunct="1">
              <a:lnSpc>
                <a:spcPct val="130000"/>
              </a:lnSpc>
              <a:spcBef>
                <a:spcPts val="220"/>
              </a:spcBef>
              <a:spcAft>
                <a:spcPts val="254"/>
              </a:spcAft>
              <a:buFont typeface="Wingdings" pitchFamily="2" charset="2"/>
              <a:buChar char="§"/>
              <a:defRPr sz="2205">
                <a:solidFill>
                  <a:schemeClr val="tx1"/>
                </a:solidFill>
                <a:latin typeface="+mn-lt"/>
                <a:cs typeface="Tahoma" pitchFamily="34" charset="0"/>
              </a:defRPr>
            </a:lvl2pPr>
            <a:lvl3pPr marL="593217" indent="-206488" algn="l" rtl="0" eaLnBrk="1" fontAlgn="base" hangingPunct="1">
              <a:lnSpc>
                <a:spcPct val="130000"/>
              </a:lnSpc>
              <a:spcBef>
                <a:spcPts val="220"/>
              </a:spcBef>
              <a:spcAft>
                <a:spcPts val="254"/>
              </a:spcAft>
              <a:buFont typeface="Wingdings" pitchFamily="2" charset="2"/>
              <a:buChar char="§"/>
              <a:defRPr sz="1764">
                <a:solidFill>
                  <a:schemeClr val="tx1"/>
                </a:solidFill>
                <a:latin typeface="+mn-lt"/>
                <a:cs typeface="Tahoma" pitchFamily="34" charset="0"/>
              </a:defRPr>
            </a:lvl3pPr>
            <a:lvl4pPr marL="790955" indent="-190740" algn="l" rtl="0" eaLnBrk="1" fontAlgn="base" hangingPunct="1">
              <a:lnSpc>
                <a:spcPct val="130000"/>
              </a:lnSpc>
              <a:spcBef>
                <a:spcPts val="220"/>
              </a:spcBef>
              <a:spcAft>
                <a:spcPts val="254"/>
              </a:spcAft>
              <a:buFont typeface="Wingdings" pitchFamily="2" charset="2"/>
              <a:buChar char="§"/>
              <a:defRPr sz="1764">
                <a:solidFill>
                  <a:schemeClr val="tx1"/>
                </a:solidFill>
                <a:latin typeface="+mn-lt"/>
                <a:cs typeface="Tahoma" pitchFamily="34" charset="0"/>
              </a:defRPr>
            </a:lvl4pPr>
            <a:lvl5pPr marL="1000944" indent="-208239" algn="l" rtl="0" eaLnBrk="1" fontAlgn="base" hangingPunct="1">
              <a:lnSpc>
                <a:spcPct val="130000"/>
              </a:lnSpc>
              <a:spcBef>
                <a:spcPts val="220"/>
              </a:spcBef>
              <a:spcAft>
                <a:spcPts val="254"/>
              </a:spcAft>
              <a:buFont typeface="Wingdings" pitchFamily="2" charset="2"/>
              <a:buChar char="§"/>
              <a:defRPr sz="1764">
                <a:solidFill>
                  <a:schemeClr val="tx1"/>
                </a:solidFill>
                <a:latin typeface="+mn-lt"/>
                <a:cs typeface="Tahoma" pitchFamily="34" charset="0"/>
              </a:defRPr>
            </a:lvl5pPr>
            <a:lvl6pPr marL="1504915" indent="-208239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205">
                <a:solidFill>
                  <a:schemeClr val="tx1"/>
                </a:solidFill>
                <a:latin typeface="+mn-lt"/>
              </a:defRPr>
            </a:lvl6pPr>
            <a:lvl7pPr marL="2008887" indent="-208239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205">
                <a:solidFill>
                  <a:schemeClr val="tx1"/>
                </a:solidFill>
                <a:latin typeface="+mn-lt"/>
              </a:defRPr>
            </a:lvl7pPr>
            <a:lvl8pPr marL="2512858" indent="-208239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205">
                <a:solidFill>
                  <a:schemeClr val="tx1"/>
                </a:solidFill>
                <a:latin typeface="+mn-lt"/>
              </a:defRPr>
            </a:lvl8pPr>
            <a:lvl9pPr marL="3016830" indent="-208239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205">
                <a:solidFill>
                  <a:schemeClr val="tx1"/>
                </a:solidFill>
                <a:latin typeface="+mn-lt"/>
              </a:defRPr>
            </a:lvl9pPr>
          </a:lstStyle>
          <a:p>
            <a:pPr marL="571500" lvl="0" indent="-571500">
              <a:lnSpc>
                <a:spcPct val="250000"/>
              </a:lnSpc>
              <a:buFont typeface="Wingdings" charset="2"/>
              <a:buChar char="v"/>
            </a:pPr>
            <a:r>
              <a:rPr lang="en-US" sz="2400" dirty="0" smtClean="0">
                <a:solidFill>
                  <a:srgbClr val="FF0000"/>
                </a:solidFill>
                <a:ea typeface="Calibri" charset="0"/>
                <a:cs typeface="Calibri" charset="0"/>
              </a:rPr>
              <a:t>GeoHash </a:t>
            </a:r>
            <a:r>
              <a:rPr lang="en-US" sz="2400" dirty="0">
                <a:solidFill>
                  <a:srgbClr val="FF0000"/>
                </a:solidFill>
                <a:ea typeface="Calibri" charset="0"/>
                <a:cs typeface="Calibri" charset="0"/>
              </a:rPr>
              <a:t>Partitioner</a:t>
            </a:r>
          </a:p>
          <a:p>
            <a:pPr marL="571500" lvl="0" indent="-571500">
              <a:lnSpc>
                <a:spcPct val="250000"/>
              </a:lnSpc>
              <a:buFont typeface="Wingdings" charset="2"/>
              <a:buChar char="v"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  <a:ea typeface="Calibri" charset="0"/>
                <a:cs typeface="Calibri" charset="0"/>
              </a:rPr>
              <a:t>GeoHash Query </a:t>
            </a:r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  <a:ea typeface="Calibri" charset="0"/>
                <a:cs typeface="Calibri" charset="0"/>
              </a:rPr>
              <a:t>Layer</a:t>
            </a:r>
            <a:endParaRPr lang="en-US" sz="2400" kern="0" dirty="0" smtClean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0658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DVS english">
  <a:themeElements>
    <a:clrScheme name="DVS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5AA9"/>
      </a:accent1>
      <a:accent2>
        <a:srgbClr val="99C000"/>
      </a:accent2>
      <a:accent3>
        <a:srgbClr val="FDCA00"/>
      </a:accent3>
      <a:accent4>
        <a:srgbClr val="EC6500"/>
      </a:accent4>
      <a:accent5>
        <a:srgbClr val="E6001A"/>
      </a:accent5>
      <a:accent6>
        <a:srgbClr val="721085"/>
      </a:accent6>
      <a:hlink>
        <a:srgbClr val="005AA9"/>
      </a:hlink>
      <a:folHlink>
        <a:srgbClr val="005AA9"/>
      </a:folHlink>
    </a:clrScheme>
    <a:fontScheme name="Ganymed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V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5AA9"/>
        </a:accent1>
        <a:accent2>
          <a:srgbClr val="99C000"/>
        </a:accent2>
        <a:accent3>
          <a:srgbClr val="FDCA00"/>
        </a:accent3>
        <a:accent4>
          <a:srgbClr val="EC6500"/>
        </a:accent4>
        <a:accent5>
          <a:srgbClr val="E6001A"/>
        </a:accent5>
        <a:accent6>
          <a:srgbClr val="721085"/>
        </a:accent6>
        <a:hlink>
          <a:srgbClr val="005AA9"/>
        </a:hlink>
        <a:folHlink>
          <a:srgbClr val="005AA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VS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5AA9"/>
        </a:accent1>
        <a:accent2>
          <a:srgbClr val="AFCC5A"/>
        </a:accent2>
        <a:accent3>
          <a:srgbClr val="FFE05C"/>
        </a:accent3>
        <a:accent4>
          <a:srgbClr val="F8C43C"/>
        </a:accent4>
        <a:accent5>
          <a:srgbClr val="EE7A34"/>
        </a:accent5>
        <a:accent6>
          <a:srgbClr val="804597"/>
        </a:accent6>
        <a:hlink>
          <a:srgbClr val="005AA9"/>
        </a:hlink>
        <a:folHlink>
          <a:srgbClr val="005AA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DVS_template_english" id="{63440496-3DB5-064F-910D-44B2284C85BF}" vid="{E2AF41BA-7566-B441-BED9-2B7E8EE04B7C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2649</TotalTime>
  <Words>751</Words>
  <Application>Microsoft Macintosh PowerPoint</Application>
  <PresentationFormat>Custom</PresentationFormat>
  <Paragraphs>220</Paragraphs>
  <Slides>36</Slides>
  <Notes>28</Notes>
  <HiddenSlides>0</HiddenSlides>
  <MMClips>1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36</vt:i4>
      </vt:variant>
    </vt:vector>
  </HeadingPairs>
  <TitlesOfParts>
    <vt:vector size="50" baseType="lpstr">
      <vt:lpstr>Calibri</vt:lpstr>
      <vt:lpstr>Calibri Light</vt:lpstr>
      <vt:lpstr>DejaVu Sans</vt:lpstr>
      <vt:lpstr>Liberation Sans</vt:lpstr>
      <vt:lpstr>Liberation Serif</vt:lpstr>
      <vt:lpstr>Lohit Devanagari</vt:lpstr>
      <vt:lpstr>StarSymbol</vt:lpstr>
      <vt:lpstr>Tahoma</vt:lpstr>
      <vt:lpstr>Verdana</vt:lpstr>
      <vt:lpstr>WenQuanYi Zen Hei</vt:lpstr>
      <vt:lpstr>Wingdings</vt:lpstr>
      <vt:lpstr>Arial</vt:lpstr>
      <vt:lpstr>Default</vt:lpstr>
      <vt:lpstr>DVS english</vt:lpstr>
      <vt:lpstr>Balanced Geohash Partitioning and Efficient Retrieval of Geospatial Big Data on Distributed and Parallel Platforms  (Apache SparkTM)</vt:lpstr>
      <vt:lpstr>PowerPoint Presentation</vt:lpstr>
      <vt:lpstr>PowerPoint Presentation</vt:lpstr>
      <vt:lpstr>Trending Scenario</vt:lpstr>
      <vt:lpstr>Seek support from Parallel computing platforms</vt:lpstr>
      <vt:lpstr>Why partition ?</vt:lpstr>
      <vt:lpstr>When to partition ?</vt:lpstr>
      <vt:lpstr>The plan</vt:lpstr>
      <vt:lpstr>Efficient Spatial processing with Spark</vt:lpstr>
      <vt:lpstr>GeoHash Partitioner</vt:lpstr>
      <vt:lpstr>Space Filling Curves</vt:lpstr>
      <vt:lpstr>GeoHash</vt:lpstr>
      <vt:lpstr>GeoHash</vt:lpstr>
      <vt:lpstr>GeoHash Partitioner</vt:lpstr>
      <vt:lpstr>PowerPoint Presentation</vt:lpstr>
      <vt:lpstr>PowerPoint Presentation</vt:lpstr>
      <vt:lpstr>Variable length </vt:lpstr>
      <vt:lpstr>Custom Partitioning </vt:lpstr>
      <vt:lpstr>PowerPoint Presentation</vt:lpstr>
      <vt:lpstr>Arch1</vt:lpstr>
      <vt:lpstr>Efficient Spatial processing with Spark</vt:lpstr>
      <vt:lpstr>Query act on all nodes</vt:lpstr>
      <vt:lpstr>GeoHash Query Layer</vt:lpstr>
      <vt:lpstr>PowerPoint Presentation</vt:lpstr>
      <vt:lpstr>Arch2</vt:lpstr>
      <vt:lpstr>Evaluation Results</vt:lpstr>
      <vt:lpstr>Improvement in Spatial Query Response time</vt:lpstr>
      <vt:lpstr>Reduction in number of records scanned</vt:lpstr>
      <vt:lpstr>Reduction Locality of Spark tasks and minimized shuffling</vt:lpstr>
      <vt:lpstr>Reduction Locality of Spark tasks and minimized shuffling</vt:lpstr>
      <vt:lpstr>Reduction Locality of Spark tasks and minimized shuffling</vt:lpstr>
      <vt:lpstr>Partitioning is not always beneficial:  Benefits of Partitioning with multiple Reads</vt:lpstr>
      <vt:lpstr>Limitations and Challenges</vt:lpstr>
      <vt:lpstr>Project Details</vt:lpstr>
      <vt:lpstr>References</vt:lpstr>
      <vt:lpstr>PowerPoint Presentation</vt:lpstr>
    </vt:vector>
  </TitlesOfParts>
  <LinksUpToDate>false</LinksUpToDate>
  <SharedDoc>false</SharedDoc>
  <HyperlinksChanged>false</HyperlinksChanged>
  <AppVersion>15.0023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Spatial Partitioning and Querying for Apache Spark</dc:title>
  <dc:creator>Hariharan Gandhi</dc:creator>
  <cp:lastModifiedBy>GANDHI, HARIHARAN</cp:lastModifiedBy>
  <cp:revision>123</cp:revision>
  <cp:lastPrinted>2016-07-05T10:44:49Z</cp:lastPrinted>
  <dcterms:created xsi:type="dcterms:W3CDTF">2016-03-18T00:44:28Z</dcterms:created>
  <dcterms:modified xsi:type="dcterms:W3CDTF">2016-07-13T00:55:01Z</dcterms:modified>
</cp:coreProperties>
</file>